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745" r:id="rId5"/>
    <p:sldMasterId id="2147483765" r:id="rId6"/>
    <p:sldMasterId id="2147483781" r:id="rId7"/>
    <p:sldMasterId id="2147483801" r:id="rId8"/>
    <p:sldMasterId id="2147483709" r:id="rId9"/>
    <p:sldMasterId id="2147483729" r:id="rId10"/>
  </p:sldMasterIdLst>
  <p:notesMasterIdLst>
    <p:notesMasterId r:id="rId64"/>
  </p:notesMasterIdLst>
  <p:handoutMasterIdLst>
    <p:handoutMasterId r:id="rId65"/>
  </p:handoutMasterIdLst>
  <p:sldIdLst>
    <p:sldId id="424" r:id="rId11"/>
    <p:sldId id="426" r:id="rId12"/>
    <p:sldId id="476" r:id="rId13"/>
    <p:sldId id="427" r:id="rId14"/>
    <p:sldId id="428" r:id="rId15"/>
    <p:sldId id="429" r:id="rId16"/>
    <p:sldId id="466" r:id="rId17"/>
    <p:sldId id="467" r:id="rId18"/>
    <p:sldId id="468" r:id="rId19"/>
    <p:sldId id="430" r:id="rId20"/>
    <p:sldId id="469" r:id="rId21"/>
    <p:sldId id="470" r:id="rId22"/>
    <p:sldId id="425" r:id="rId23"/>
    <p:sldId id="431" r:id="rId24"/>
    <p:sldId id="473" r:id="rId25"/>
    <p:sldId id="474" r:id="rId26"/>
    <p:sldId id="475" r:id="rId27"/>
    <p:sldId id="432" r:id="rId28"/>
    <p:sldId id="433" r:id="rId29"/>
    <p:sldId id="434" r:id="rId30"/>
    <p:sldId id="435" r:id="rId31"/>
    <p:sldId id="471" r:id="rId32"/>
    <p:sldId id="472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77" r:id="rId42"/>
    <p:sldId id="478" r:id="rId43"/>
    <p:sldId id="479" r:id="rId44"/>
    <p:sldId id="480" r:id="rId45"/>
    <p:sldId id="481" r:id="rId46"/>
    <p:sldId id="482" r:id="rId47"/>
    <p:sldId id="483" r:id="rId48"/>
    <p:sldId id="484" r:id="rId49"/>
    <p:sldId id="485" r:id="rId50"/>
    <p:sldId id="486" r:id="rId51"/>
    <p:sldId id="487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497" r:id="rId62"/>
    <p:sldId id="498" r:id="rId63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9401"/>
    <a:srgbClr val="E6AF00"/>
    <a:srgbClr val="00A9CE"/>
    <a:srgbClr val="DADBDC"/>
    <a:srgbClr val="001D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8F69A-0E4F-417C-B2E8-830BA3AE89E7}" v="325" dt="2022-07-04T14:50:23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5842" autoAdjust="0"/>
  </p:normalViewPr>
  <p:slideViewPr>
    <p:cSldViewPr showGuides="1">
      <p:cViewPr>
        <p:scale>
          <a:sx n="140" d="100"/>
          <a:sy n="140" d="100"/>
        </p:scale>
        <p:origin x="1014" y="210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018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y Ud Din, Ghulam (Energy, Newcastle)" userId="ec0b4fd2-b6d4-45bf-88fb-496ec947c019" providerId="ADAL" clId="{29FD2183-954C-43DD-930C-92BEF8D925FC}"/>
    <pc:docChg chg="undo redo custSel addSld delSld modSld sldOrd">
      <pc:chgData name="Mohy Ud Din, Ghulam (Energy, Newcastle)" userId="ec0b4fd2-b6d4-45bf-88fb-496ec947c019" providerId="ADAL" clId="{29FD2183-954C-43DD-930C-92BEF8D925FC}" dt="2022-05-09T13:58:17.853" v="12379" actId="1035"/>
      <pc:docMkLst>
        <pc:docMk/>
      </pc:docMkLst>
      <pc:sldChg chg="del">
        <pc:chgData name="Mohy Ud Din, Ghulam (Energy, Newcastle)" userId="ec0b4fd2-b6d4-45bf-88fb-496ec947c019" providerId="ADAL" clId="{29FD2183-954C-43DD-930C-92BEF8D925FC}" dt="2022-05-05T11:40:41.001" v="2908" actId="47"/>
        <pc:sldMkLst>
          <pc:docMk/>
          <pc:sldMk cId="2133735228" sldId="291"/>
        </pc:sldMkLst>
      </pc:sldChg>
      <pc:sldChg chg="addSp delSp modSp mod modNotesTx">
        <pc:chgData name="Mohy Ud Din, Ghulam (Energy, Newcastle)" userId="ec0b4fd2-b6d4-45bf-88fb-496ec947c019" providerId="ADAL" clId="{29FD2183-954C-43DD-930C-92BEF8D925FC}" dt="2022-05-09T11:55:26.107" v="12375" actId="478"/>
        <pc:sldMkLst>
          <pc:docMk/>
          <pc:sldMk cId="1846804167" sldId="324"/>
        </pc:sldMkLst>
        <pc:spChg chg="mod">
          <ac:chgData name="Mohy Ud Din, Ghulam (Energy, Newcastle)" userId="ec0b4fd2-b6d4-45bf-88fb-496ec947c019" providerId="ADAL" clId="{29FD2183-954C-43DD-930C-92BEF8D925FC}" dt="2022-05-05T11:38:05.854" v="2888" actId="20577"/>
          <ac:spMkLst>
            <pc:docMk/>
            <pc:sldMk cId="1846804167" sldId="324"/>
            <ac:spMk id="2" creationId="{1669D703-4925-4D12-93A7-7C1063244818}"/>
          </ac:spMkLst>
        </pc:spChg>
        <pc:spChg chg="add del mod">
          <ac:chgData name="Mohy Ud Din, Ghulam (Energy, Newcastle)" userId="ec0b4fd2-b6d4-45bf-88fb-496ec947c019" providerId="ADAL" clId="{29FD2183-954C-43DD-930C-92BEF8D925FC}" dt="2022-05-05T11:38:07.884" v="2890"/>
          <ac:spMkLst>
            <pc:docMk/>
            <pc:sldMk cId="1846804167" sldId="324"/>
            <ac:spMk id="3" creationId="{C2322D3B-822F-4D42-A579-011DCE858EDB}"/>
          </ac:spMkLst>
        </pc:spChg>
        <pc:spChg chg="add mod">
          <ac:chgData name="Mohy Ud Din, Ghulam (Energy, Newcastle)" userId="ec0b4fd2-b6d4-45bf-88fb-496ec947c019" providerId="ADAL" clId="{29FD2183-954C-43DD-930C-92BEF8D925FC}" dt="2022-05-05T11:39:05.609" v="2896" actId="403"/>
          <ac:spMkLst>
            <pc:docMk/>
            <pc:sldMk cId="1846804167" sldId="324"/>
            <ac:spMk id="4" creationId="{782A8839-7570-4F7B-BDC3-D3578F1876B2}"/>
          </ac:spMkLst>
        </pc:spChg>
        <pc:spChg chg="mod">
          <ac:chgData name="Mohy Ud Din, Ghulam (Energy, Newcastle)" userId="ec0b4fd2-b6d4-45bf-88fb-496ec947c019" providerId="ADAL" clId="{29FD2183-954C-43DD-930C-92BEF8D925FC}" dt="2022-05-05T11:38:40.179" v="2893"/>
          <ac:spMkLst>
            <pc:docMk/>
            <pc:sldMk cId="1846804167" sldId="324"/>
            <ac:spMk id="6" creationId="{650A79E2-2A40-4B3E-949A-5FEA18BA545A}"/>
          </ac:spMkLst>
        </pc:spChg>
        <pc:spChg chg="mod">
          <ac:chgData name="Mohy Ud Din, Ghulam (Energy, Newcastle)" userId="ec0b4fd2-b6d4-45bf-88fb-496ec947c019" providerId="ADAL" clId="{29FD2183-954C-43DD-930C-92BEF8D925FC}" dt="2022-05-05T11:38:40.179" v="2893"/>
          <ac:spMkLst>
            <pc:docMk/>
            <pc:sldMk cId="1846804167" sldId="324"/>
            <ac:spMk id="7" creationId="{9493E74C-9552-437F-85DF-939E693EA3A9}"/>
          </ac:spMkLst>
        </pc:spChg>
        <pc:spChg chg="add del">
          <ac:chgData name="Mohy Ud Din, Ghulam (Energy, Newcastle)" userId="ec0b4fd2-b6d4-45bf-88fb-496ec947c019" providerId="ADAL" clId="{29FD2183-954C-43DD-930C-92BEF8D925FC}" dt="2022-05-09T11:55:26.107" v="12375" actId="478"/>
          <ac:spMkLst>
            <pc:docMk/>
            <pc:sldMk cId="1846804167" sldId="324"/>
            <ac:spMk id="8" creationId="{4A3182FD-184C-407D-BFF9-54F5C0A37191}"/>
          </ac:spMkLst>
        </pc:spChg>
        <pc:spChg chg="add mod">
          <ac:chgData name="Mohy Ud Din, Ghulam (Energy, Newcastle)" userId="ec0b4fd2-b6d4-45bf-88fb-496ec947c019" providerId="ADAL" clId="{29FD2183-954C-43DD-930C-92BEF8D925FC}" dt="2022-04-28T12:46:56.326" v="1434" actId="164"/>
          <ac:spMkLst>
            <pc:docMk/>
            <pc:sldMk cId="1846804167" sldId="324"/>
            <ac:spMk id="43" creationId="{10E8D7C9-A1D5-4958-934D-76A17A7A7C13}"/>
          </ac:spMkLst>
        </pc:spChg>
        <pc:spChg chg="add del">
          <ac:chgData name="Mohy Ud Din, Ghulam (Energy, Newcastle)" userId="ec0b4fd2-b6d4-45bf-88fb-496ec947c019" providerId="ADAL" clId="{29FD2183-954C-43DD-930C-92BEF8D925FC}" dt="2022-04-28T12:39:18.021" v="1384" actId="478"/>
          <ac:spMkLst>
            <pc:docMk/>
            <pc:sldMk cId="1846804167" sldId="324"/>
            <ac:spMk id="50" creationId="{37C7AC2C-FAF4-48F0-B3D0-7614559A308A}"/>
          </ac:spMkLst>
        </pc:spChg>
        <pc:spChg chg="add del">
          <ac:chgData name="Mohy Ud Din, Ghulam (Energy, Newcastle)" userId="ec0b4fd2-b6d4-45bf-88fb-496ec947c019" providerId="ADAL" clId="{29FD2183-954C-43DD-930C-92BEF8D925FC}" dt="2022-04-28T12:41:41.455" v="1396" actId="478"/>
          <ac:spMkLst>
            <pc:docMk/>
            <pc:sldMk cId="1846804167" sldId="324"/>
            <ac:spMk id="61" creationId="{689FAD12-0E8E-4960-893D-FCB532CA4EAD}"/>
          </ac:spMkLst>
        </pc:spChg>
        <pc:spChg chg="add del">
          <ac:chgData name="Mohy Ud Din, Ghulam (Energy, Newcastle)" userId="ec0b4fd2-b6d4-45bf-88fb-496ec947c019" providerId="ADAL" clId="{29FD2183-954C-43DD-930C-92BEF8D925FC}" dt="2022-04-28T12:41:48.354" v="1398" actId="478"/>
          <ac:spMkLst>
            <pc:docMk/>
            <pc:sldMk cId="1846804167" sldId="324"/>
            <ac:spMk id="62" creationId="{974D2C83-E598-44B3-A8C8-96064ADB55AA}"/>
          </ac:spMkLst>
        </pc:spChg>
        <pc:spChg chg="add del">
          <ac:chgData name="Mohy Ud Din, Ghulam (Energy, Newcastle)" userId="ec0b4fd2-b6d4-45bf-88fb-496ec947c019" providerId="ADAL" clId="{29FD2183-954C-43DD-930C-92BEF8D925FC}" dt="2022-04-28T12:41:56.813" v="1400" actId="478"/>
          <ac:spMkLst>
            <pc:docMk/>
            <pc:sldMk cId="1846804167" sldId="324"/>
            <ac:spMk id="63" creationId="{A4FE3EC4-295D-4DB0-AC1E-86D5B54ED094}"/>
          </ac:spMkLst>
        </pc:spChg>
        <pc:spChg chg="add del">
          <ac:chgData name="Mohy Ud Din, Ghulam (Energy, Newcastle)" userId="ec0b4fd2-b6d4-45bf-88fb-496ec947c019" providerId="ADAL" clId="{29FD2183-954C-43DD-930C-92BEF8D925FC}" dt="2022-04-28T12:42:08.518" v="1402" actId="478"/>
          <ac:spMkLst>
            <pc:docMk/>
            <pc:sldMk cId="1846804167" sldId="324"/>
            <ac:spMk id="64" creationId="{0D2D49BD-D40B-4A08-B063-698053F78BF2}"/>
          </ac:spMkLst>
        </pc:spChg>
        <pc:spChg chg="add mod">
          <ac:chgData name="Mohy Ud Din, Ghulam (Energy, Newcastle)" userId="ec0b4fd2-b6d4-45bf-88fb-496ec947c019" providerId="ADAL" clId="{29FD2183-954C-43DD-930C-92BEF8D925FC}" dt="2022-04-28T12:46:56.326" v="1434" actId="164"/>
          <ac:spMkLst>
            <pc:docMk/>
            <pc:sldMk cId="1846804167" sldId="324"/>
            <ac:spMk id="65" creationId="{9EE5CC98-6997-4E4C-B2A4-B621E792CA64}"/>
          </ac:spMkLst>
        </pc:spChg>
        <pc:spChg chg="mod">
          <ac:chgData name="Mohy Ud Din, Ghulam (Energy, Newcastle)" userId="ec0b4fd2-b6d4-45bf-88fb-496ec947c019" providerId="ADAL" clId="{29FD2183-954C-43DD-930C-92BEF8D925FC}" dt="2022-04-28T12:46:59.190" v="1435"/>
          <ac:spMkLst>
            <pc:docMk/>
            <pc:sldMk cId="1846804167" sldId="324"/>
            <ac:spMk id="75" creationId="{86463B76-322A-427A-9CB7-B02D997675CE}"/>
          </ac:spMkLst>
        </pc:spChg>
        <pc:spChg chg="mod">
          <ac:chgData name="Mohy Ud Din, Ghulam (Energy, Newcastle)" userId="ec0b4fd2-b6d4-45bf-88fb-496ec947c019" providerId="ADAL" clId="{29FD2183-954C-43DD-930C-92BEF8D925FC}" dt="2022-04-28T12:46:59.190" v="1435"/>
          <ac:spMkLst>
            <pc:docMk/>
            <pc:sldMk cId="1846804167" sldId="324"/>
            <ac:spMk id="77" creationId="{E2DBC3BA-105E-4EE9-8CA5-7D85CA6450A7}"/>
          </ac:spMkLst>
        </pc:spChg>
        <pc:spChg chg="mod">
          <ac:chgData name="Mohy Ud Din, Ghulam (Energy, Newcastle)" userId="ec0b4fd2-b6d4-45bf-88fb-496ec947c019" providerId="ADAL" clId="{29FD2183-954C-43DD-930C-92BEF8D925FC}" dt="2022-04-28T12:47:00.451" v="1436"/>
          <ac:spMkLst>
            <pc:docMk/>
            <pc:sldMk cId="1846804167" sldId="324"/>
            <ac:spMk id="80" creationId="{5406599B-E240-45CA-BD53-5582D2630D59}"/>
          </ac:spMkLst>
        </pc:spChg>
        <pc:spChg chg="mod">
          <ac:chgData name="Mohy Ud Din, Ghulam (Energy, Newcastle)" userId="ec0b4fd2-b6d4-45bf-88fb-496ec947c019" providerId="ADAL" clId="{29FD2183-954C-43DD-930C-92BEF8D925FC}" dt="2022-04-28T12:47:00.451" v="1436"/>
          <ac:spMkLst>
            <pc:docMk/>
            <pc:sldMk cId="1846804167" sldId="324"/>
            <ac:spMk id="82" creationId="{3BA037D5-AD18-43B4-B83E-B690991472FB}"/>
          </ac:spMkLst>
        </pc:spChg>
        <pc:spChg chg="mod">
          <ac:chgData name="Mohy Ud Din, Ghulam (Energy, Newcastle)" userId="ec0b4fd2-b6d4-45bf-88fb-496ec947c019" providerId="ADAL" clId="{29FD2183-954C-43DD-930C-92BEF8D925FC}" dt="2022-04-28T12:49:50.104" v="1445"/>
          <ac:spMkLst>
            <pc:docMk/>
            <pc:sldMk cId="1846804167" sldId="324"/>
            <ac:spMk id="93" creationId="{33912D1E-4EAF-4675-94B9-03B0887F0E9D}"/>
          </ac:spMkLst>
        </pc:spChg>
        <pc:spChg chg="mod">
          <ac:chgData name="Mohy Ud Din, Ghulam (Energy, Newcastle)" userId="ec0b4fd2-b6d4-45bf-88fb-496ec947c019" providerId="ADAL" clId="{29FD2183-954C-43DD-930C-92BEF8D925FC}" dt="2022-04-28T12:49:50.104" v="1445"/>
          <ac:spMkLst>
            <pc:docMk/>
            <pc:sldMk cId="1846804167" sldId="324"/>
            <ac:spMk id="95" creationId="{248BD67B-7004-4AAA-BB28-1152CF023069}"/>
          </ac:spMkLst>
        </pc:spChg>
        <pc:spChg chg="mod">
          <ac:chgData name="Mohy Ud Din, Ghulam (Energy, Newcastle)" userId="ec0b4fd2-b6d4-45bf-88fb-496ec947c019" providerId="ADAL" clId="{29FD2183-954C-43DD-930C-92BEF8D925FC}" dt="2022-04-28T12:49:59.883" v="1457"/>
          <ac:spMkLst>
            <pc:docMk/>
            <pc:sldMk cId="1846804167" sldId="324"/>
            <ac:spMk id="98" creationId="{8812665E-8776-48F8-B53B-711F1A2BB14B}"/>
          </ac:spMkLst>
        </pc:spChg>
        <pc:spChg chg="mod">
          <ac:chgData name="Mohy Ud Din, Ghulam (Energy, Newcastle)" userId="ec0b4fd2-b6d4-45bf-88fb-496ec947c019" providerId="ADAL" clId="{29FD2183-954C-43DD-930C-92BEF8D925FC}" dt="2022-04-28T12:49:59.883" v="1457"/>
          <ac:spMkLst>
            <pc:docMk/>
            <pc:sldMk cId="1846804167" sldId="324"/>
            <ac:spMk id="100" creationId="{1B22553C-74BC-4B26-807C-DBFF6AFBD94C}"/>
          </ac:spMkLst>
        </pc:spChg>
        <pc:spChg chg="add mod">
          <ac:chgData name="Mohy Ud Din, Ghulam (Energy, Newcastle)" userId="ec0b4fd2-b6d4-45bf-88fb-496ec947c019" providerId="ADAL" clId="{29FD2183-954C-43DD-930C-92BEF8D925FC}" dt="2022-04-28T13:06:24.262" v="1521" actId="164"/>
          <ac:spMkLst>
            <pc:docMk/>
            <pc:sldMk cId="1846804167" sldId="324"/>
            <ac:spMk id="111" creationId="{CF3E2D52-F9E1-4598-A34A-0D5F1F2BF964}"/>
          </ac:spMkLst>
        </pc:spChg>
        <pc:spChg chg="add mod">
          <ac:chgData name="Mohy Ud Din, Ghulam (Energy, Newcastle)" userId="ec0b4fd2-b6d4-45bf-88fb-496ec947c019" providerId="ADAL" clId="{29FD2183-954C-43DD-930C-92BEF8D925FC}" dt="2022-04-28T13:06:24.262" v="1521" actId="164"/>
          <ac:spMkLst>
            <pc:docMk/>
            <pc:sldMk cId="1846804167" sldId="324"/>
            <ac:spMk id="116" creationId="{57BDE3C2-46B0-480F-A6D9-7494354A9B4E}"/>
          </ac:spMkLst>
        </pc:spChg>
        <pc:spChg chg="add mod">
          <ac:chgData name="Mohy Ud Din, Ghulam (Energy, Newcastle)" userId="ec0b4fd2-b6d4-45bf-88fb-496ec947c019" providerId="ADAL" clId="{29FD2183-954C-43DD-930C-92BEF8D925FC}" dt="2022-04-28T13:06:24.262" v="1521" actId="164"/>
          <ac:spMkLst>
            <pc:docMk/>
            <pc:sldMk cId="1846804167" sldId="324"/>
            <ac:spMk id="121" creationId="{CB40AD10-7C96-4C21-BDF7-05D18EB19F63}"/>
          </ac:spMkLst>
        </pc:spChg>
        <pc:grpChg chg="add mod">
          <ac:chgData name="Mohy Ud Din, Ghulam (Energy, Newcastle)" userId="ec0b4fd2-b6d4-45bf-88fb-496ec947c019" providerId="ADAL" clId="{29FD2183-954C-43DD-930C-92BEF8D925FC}" dt="2022-05-05T11:40:02.237" v="2906" actId="14100"/>
          <ac:grpSpMkLst>
            <pc:docMk/>
            <pc:sldMk cId="1846804167" sldId="324"/>
            <ac:grpSpMk id="5" creationId="{6808AEA3-1B42-4BF7-8D02-D6137F92F232}"/>
          </ac:grpSpMkLst>
        </pc:grpChg>
        <pc:grpChg chg="add mod">
          <ac:chgData name="Mohy Ud Din, Ghulam (Energy, Newcastle)" userId="ec0b4fd2-b6d4-45bf-88fb-496ec947c019" providerId="ADAL" clId="{29FD2183-954C-43DD-930C-92BEF8D925FC}" dt="2022-04-28T13:06:24.262" v="1521" actId="164"/>
          <ac:grpSpMkLst>
            <pc:docMk/>
            <pc:sldMk cId="1846804167" sldId="324"/>
            <ac:grpSpMk id="73" creationId="{7FEB6104-3EA9-4DFF-BD42-66A8286E2567}"/>
          </ac:grpSpMkLst>
        </pc:grpChg>
        <pc:grpChg chg="add mod">
          <ac:chgData name="Mohy Ud Din, Ghulam (Energy, Newcastle)" userId="ec0b4fd2-b6d4-45bf-88fb-496ec947c019" providerId="ADAL" clId="{29FD2183-954C-43DD-930C-92BEF8D925FC}" dt="2022-04-28T13:06:24.262" v="1521" actId="164"/>
          <ac:grpSpMkLst>
            <pc:docMk/>
            <pc:sldMk cId="1846804167" sldId="324"/>
            <ac:grpSpMk id="74" creationId="{E96E8752-C243-40F1-A0A1-4ADF3E8A1062}"/>
          </ac:grpSpMkLst>
        </pc:grpChg>
        <pc:grpChg chg="add mod">
          <ac:chgData name="Mohy Ud Din, Ghulam (Energy, Newcastle)" userId="ec0b4fd2-b6d4-45bf-88fb-496ec947c019" providerId="ADAL" clId="{29FD2183-954C-43DD-930C-92BEF8D925FC}" dt="2022-04-28T13:06:24.262" v="1521" actId="164"/>
          <ac:grpSpMkLst>
            <pc:docMk/>
            <pc:sldMk cId="1846804167" sldId="324"/>
            <ac:grpSpMk id="79" creationId="{028F2241-7680-4ED8-BFC6-A78788E5CE50}"/>
          </ac:grpSpMkLst>
        </pc:grpChg>
        <pc:grpChg chg="add mod">
          <ac:chgData name="Mohy Ud Din, Ghulam (Energy, Newcastle)" userId="ec0b4fd2-b6d4-45bf-88fb-496ec947c019" providerId="ADAL" clId="{29FD2183-954C-43DD-930C-92BEF8D925FC}" dt="2022-04-28T13:06:24.262" v="1521" actId="164"/>
          <ac:grpSpMkLst>
            <pc:docMk/>
            <pc:sldMk cId="1846804167" sldId="324"/>
            <ac:grpSpMk id="92" creationId="{12E8EBB9-B112-48F6-8EC1-E68BDD6D7967}"/>
          </ac:grpSpMkLst>
        </pc:grpChg>
        <pc:grpChg chg="add mod">
          <ac:chgData name="Mohy Ud Din, Ghulam (Energy, Newcastle)" userId="ec0b4fd2-b6d4-45bf-88fb-496ec947c019" providerId="ADAL" clId="{29FD2183-954C-43DD-930C-92BEF8D925FC}" dt="2022-04-28T13:06:24.262" v="1521" actId="164"/>
          <ac:grpSpMkLst>
            <pc:docMk/>
            <pc:sldMk cId="1846804167" sldId="324"/>
            <ac:grpSpMk id="97" creationId="{8A895654-12BB-47DC-844C-90A0ED70408D}"/>
          </ac:grpSpMkLst>
        </pc:grpChg>
        <pc:grpChg chg="add del mod">
          <ac:chgData name="Mohy Ud Din, Ghulam (Energy, Newcastle)" userId="ec0b4fd2-b6d4-45bf-88fb-496ec947c019" providerId="ADAL" clId="{29FD2183-954C-43DD-930C-92BEF8D925FC}" dt="2022-04-28T13:06:30.135" v="1522" actId="21"/>
          <ac:grpSpMkLst>
            <pc:docMk/>
            <pc:sldMk cId="1846804167" sldId="324"/>
            <ac:grpSpMk id="125" creationId="{4BEA7274-09CA-49EE-8A53-CC21B224BD65}"/>
          </ac:grpSpMkLst>
        </pc:grpChg>
        <pc:picChg chg="add del mod">
          <ac:chgData name="Mohy Ud Din, Ghulam (Energy, Newcastle)" userId="ec0b4fd2-b6d4-45bf-88fb-496ec947c019" providerId="ADAL" clId="{29FD2183-954C-43DD-930C-92BEF8D925FC}" dt="2022-04-28T13:14:08.119" v="1544" actId="478"/>
          <ac:picMkLst>
            <pc:docMk/>
            <pc:sldMk cId="1846804167" sldId="324"/>
            <ac:picMk id="3" creationId="{BB97DF4A-348A-4AC5-9E69-63A47C7A9B11}"/>
          </ac:picMkLst>
        </pc:pic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5" creationId="{44CB30E2-D387-4944-AE18-A27D5D66C71F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6" creationId="{DF86302A-66C4-428D-AB65-46F83E483344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7" creationId="{07941D30-469C-4109-9AFC-BADA1039CED4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8" creationId="{9A4E15C2-3128-4274-8869-A826E982F312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10" creationId="{12EDE237-A82A-4A18-98B1-3E5415C46418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13" creationId="{BFF4A36B-E0AA-4FCB-98E3-881BB075688E}"/>
          </ac:cxnSpMkLst>
        </pc:cxnChg>
        <pc:cxnChg chg="add del">
          <ac:chgData name="Mohy Ud Din, Ghulam (Energy, Newcastle)" userId="ec0b4fd2-b6d4-45bf-88fb-496ec947c019" providerId="ADAL" clId="{29FD2183-954C-43DD-930C-92BEF8D925FC}" dt="2022-04-28T12:32:16.654" v="1278" actId="11529"/>
          <ac:cxnSpMkLst>
            <pc:docMk/>
            <pc:sldMk cId="1846804167" sldId="324"/>
            <ac:cxnSpMk id="15" creationId="{2F1B0164-B8C3-4096-BBEB-FD335E15D248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17" creationId="{2ED27F97-661B-4DF9-95B3-B20CD27A8847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18" creationId="{7702EB25-FD76-4CE8-A83C-996334F3175F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20" creationId="{4B6F8075-43D9-4686-A587-97F38D71DFB7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21" creationId="{FFC39CD8-57DC-4C78-BF95-454D222CEAE1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24" creationId="{B26C1CAB-0A58-4C98-98F1-7AAC743B4BD2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26" creationId="{B0E5D8E2-CC67-4BCE-993D-D086B4132C44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28" creationId="{D0CF641F-174B-40BE-86A1-30322D3ED793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29" creationId="{36A224EF-7BD8-4318-A444-2AB90D0B59A0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31" creationId="{CFF3785E-DC00-430D-B29D-547B05F1D475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32" creationId="{B51F23A6-DD6F-4F6D-8401-0A0621C12764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34" creationId="{EA83B57F-0E8E-458E-ACAD-85C63763D30D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35" creationId="{9DA58942-9CB2-4772-BB72-9E2AA46C49A0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37" creationId="{B9C6DDE4-F665-4F0B-BE24-303CC22ED430}"/>
          </ac:cxnSpMkLst>
        </pc:cxnChg>
        <pc:cxnChg chg="add del">
          <ac:chgData name="Mohy Ud Din, Ghulam (Energy, Newcastle)" userId="ec0b4fd2-b6d4-45bf-88fb-496ec947c019" providerId="ADAL" clId="{29FD2183-954C-43DD-930C-92BEF8D925FC}" dt="2022-04-28T12:36:20.534" v="1371" actId="11529"/>
          <ac:cxnSpMkLst>
            <pc:docMk/>
            <pc:sldMk cId="1846804167" sldId="324"/>
            <ac:cxnSpMk id="39" creationId="{5F8F7E47-EA3A-4651-B92A-468F37A1623F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41" creationId="{89B87EF5-3B4F-4F8A-B99A-DB9FD8907D3B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2:46:56.326" v="1434" actId="164"/>
          <ac:cxnSpMkLst>
            <pc:docMk/>
            <pc:sldMk cId="1846804167" sldId="324"/>
            <ac:cxnSpMk id="45" creationId="{5A401AC3-E23D-45F2-9BBE-D39C1C705DF2}"/>
          </ac:cxnSpMkLst>
        </pc:cxnChg>
        <pc:cxnChg chg="add del mod">
          <ac:chgData name="Mohy Ud Din, Ghulam (Energy, Newcastle)" userId="ec0b4fd2-b6d4-45bf-88fb-496ec947c019" providerId="ADAL" clId="{29FD2183-954C-43DD-930C-92BEF8D925FC}" dt="2022-04-28T12:38:43.281" v="1382" actId="478"/>
          <ac:cxnSpMkLst>
            <pc:docMk/>
            <pc:sldMk cId="1846804167" sldId="324"/>
            <ac:cxnSpMk id="47" creationId="{F1C9E3DB-29BD-47B5-86F6-B5131501318D}"/>
          </ac:cxnSpMkLst>
        </pc:cxnChg>
        <pc:cxnChg chg="add del mod">
          <ac:chgData name="Mohy Ud Din, Ghulam (Energy, Newcastle)" userId="ec0b4fd2-b6d4-45bf-88fb-496ec947c019" providerId="ADAL" clId="{29FD2183-954C-43DD-930C-92BEF8D925FC}" dt="2022-04-28T12:40:10.736" v="1388" actId="478"/>
          <ac:cxnSpMkLst>
            <pc:docMk/>
            <pc:sldMk cId="1846804167" sldId="324"/>
            <ac:cxnSpMk id="52" creationId="{58848A44-668B-44A2-A7C5-3149C4BBEB5E}"/>
          </ac:cxnSpMkLst>
        </pc:cxnChg>
        <pc:cxnChg chg="add del mod">
          <ac:chgData name="Mohy Ud Din, Ghulam (Energy, Newcastle)" userId="ec0b4fd2-b6d4-45bf-88fb-496ec947c019" providerId="ADAL" clId="{29FD2183-954C-43DD-930C-92BEF8D925FC}" dt="2022-04-28T12:40:42.593" v="1391" actId="478"/>
          <ac:cxnSpMkLst>
            <pc:docMk/>
            <pc:sldMk cId="1846804167" sldId="324"/>
            <ac:cxnSpMk id="56" creationId="{45575A09-820D-4C81-8381-D6CA1ED6844A}"/>
          </ac:cxnSpMkLst>
        </pc:cxnChg>
        <pc:cxnChg chg="add del mod">
          <ac:chgData name="Mohy Ud Din, Ghulam (Energy, Newcastle)" userId="ec0b4fd2-b6d4-45bf-88fb-496ec947c019" providerId="ADAL" clId="{29FD2183-954C-43DD-930C-92BEF8D925FC}" dt="2022-04-28T12:41:15.235" v="1394" actId="478"/>
          <ac:cxnSpMkLst>
            <pc:docMk/>
            <pc:sldMk cId="1846804167" sldId="324"/>
            <ac:cxnSpMk id="59" creationId="{DAA654C4-C1C1-4D1F-8224-C0CFC4D87027}"/>
          </ac:cxnSpMkLst>
        </pc:cxnChg>
        <pc:cxnChg chg="add del mod">
          <ac:chgData name="Mohy Ud Din, Ghulam (Energy, Newcastle)" userId="ec0b4fd2-b6d4-45bf-88fb-496ec947c019" providerId="ADAL" clId="{29FD2183-954C-43DD-930C-92BEF8D925FC}" dt="2022-04-28T12:43:02.932" v="1412" actId="478"/>
          <ac:cxnSpMkLst>
            <pc:docMk/>
            <pc:sldMk cId="1846804167" sldId="324"/>
            <ac:cxnSpMk id="67" creationId="{730A1E74-7F3F-4D6E-A53B-D5D4AFFAEE25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2:46:56.326" v="1434" actId="164"/>
          <ac:cxnSpMkLst>
            <pc:docMk/>
            <pc:sldMk cId="1846804167" sldId="324"/>
            <ac:cxnSpMk id="69" creationId="{8764B2A7-E8F1-46B2-99F7-7945EDE153E2}"/>
          </ac:cxnSpMkLst>
        </pc:cxnChg>
        <pc:cxnChg chg="mod">
          <ac:chgData name="Mohy Ud Din, Ghulam (Energy, Newcastle)" userId="ec0b4fd2-b6d4-45bf-88fb-496ec947c019" providerId="ADAL" clId="{29FD2183-954C-43DD-930C-92BEF8D925FC}" dt="2022-04-28T12:46:59.190" v="1435"/>
          <ac:cxnSpMkLst>
            <pc:docMk/>
            <pc:sldMk cId="1846804167" sldId="324"/>
            <ac:cxnSpMk id="76" creationId="{8BFD9C61-5C20-46F6-8B0F-8CE159475AC3}"/>
          </ac:cxnSpMkLst>
        </pc:cxnChg>
        <pc:cxnChg chg="mod">
          <ac:chgData name="Mohy Ud Din, Ghulam (Energy, Newcastle)" userId="ec0b4fd2-b6d4-45bf-88fb-496ec947c019" providerId="ADAL" clId="{29FD2183-954C-43DD-930C-92BEF8D925FC}" dt="2022-04-28T12:46:59.190" v="1435"/>
          <ac:cxnSpMkLst>
            <pc:docMk/>
            <pc:sldMk cId="1846804167" sldId="324"/>
            <ac:cxnSpMk id="78" creationId="{B2B860CF-A7D1-4D2A-B81A-74552D58CA95}"/>
          </ac:cxnSpMkLst>
        </pc:cxnChg>
        <pc:cxnChg chg="mod">
          <ac:chgData name="Mohy Ud Din, Ghulam (Energy, Newcastle)" userId="ec0b4fd2-b6d4-45bf-88fb-496ec947c019" providerId="ADAL" clId="{29FD2183-954C-43DD-930C-92BEF8D925FC}" dt="2022-04-28T12:47:00.451" v="1436"/>
          <ac:cxnSpMkLst>
            <pc:docMk/>
            <pc:sldMk cId="1846804167" sldId="324"/>
            <ac:cxnSpMk id="81" creationId="{6FDBD64E-1E03-422C-B95F-1C4A9240D91A}"/>
          </ac:cxnSpMkLst>
        </pc:cxnChg>
        <pc:cxnChg chg="mod">
          <ac:chgData name="Mohy Ud Din, Ghulam (Energy, Newcastle)" userId="ec0b4fd2-b6d4-45bf-88fb-496ec947c019" providerId="ADAL" clId="{29FD2183-954C-43DD-930C-92BEF8D925FC}" dt="2022-04-28T12:47:00.451" v="1436"/>
          <ac:cxnSpMkLst>
            <pc:docMk/>
            <pc:sldMk cId="1846804167" sldId="324"/>
            <ac:cxnSpMk id="83" creationId="{7F1D2F54-FCB7-4BF5-9DB2-5227BD2A32B1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30.135" v="1522" actId="21"/>
          <ac:cxnSpMkLst>
            <pc:docMk/>
            <pc:sldMk cId="1846804167" sldId="324"/>
            <ac:cxnSpMk id="85" creationId="{3D2423DD-7C6B-47E2-AEAA-0399776A39B5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30.135" v="1522" actId="21"/>
          <ac:cxnSpMkLst>
            <pc:docMk/>
            <pc:sldMk cId="1846804167" sldId="324"/>
            <ac:cxnSpMk id="87" creationId="{6DA6A768-B285-4AD9-80B6-D45C74ACD69E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30.135" v="1522" actId="21"/>
          <ac:cxnSpMkLst>
            <pc:docMk/>
            <pc:sldMk cId="1846804167" sldId="324"/>
            <ac:cxnSpMk id="89" creationId="{FB7AE84D-3947-4B38-97BE-B7BE388B504D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30.135" v="1522" actId="21"/>
          <ac:cxnSpMkLst>
            <pc:docMk/>
            <pc:sldMk cId="1846804167" sldId="324"/>
            <ac:cxnSpMk id="91" creationId="{C723234F-E37C-4097-9DEA-D9CCC444EA90}"/>
          </ac:cxnSpMkLst>
        </pc:cxnChg>
        <pc:cxnChg chg="mod">
          <ac:chgData name="Mohy Ud Din, Ghulam (Energy, Newcastle)" userId="ec0b4fd2-b6d4-45bf-88fb-496ec947c019" providerId="ADAL" clId="{29FD2183-954C-43DD-930C-92BEF8D925FC}" dt="2022-04-28T12:49:50.104" v="1445"/>
          <ac:cxnSpMkLst>
            <pc:docMk/>
            <pc:sldMk cId="1846804167" sldId="324"/>
            <ac:cxnSpMk id="94" creationId="{0B7BD657-098A-481E-9A37-0F1CC2121D24}"/>
          </ac:cxnSpMkLst>
        </pc:cxnChg>
        <pc:cxnChg chg="mod">
          <ac:chgData name="Mohy Ud Din, Ghulam (Energy, Newcastle)" userId="ec0b4fd2-b6d4-45bf-88fb-496ec947c019" providerId="ADAL" clId="{29FD2183-954C-43DD-930C-92BEF8D925FC}" dt="2022-04-28T12:49:50.104" v="1445"/>
          <ac:cxnSpMkLst>
            <pc:docMk/>
            <pc:sldMk cId="1846804167" sldId="324"/>
            <ac:cxnSpMk id="96" creationId="{E2306887-FA2F-4EF2-A4A0-518C8A1989C5}"/>
          </ac:cxnSpMkLst>
        </pc:cxnChg>
        <pc:cxnChg chg="mod">
          <ac:chgData name="Mohy Ud Din, Ghulam (Energy, Newcastle)" userId="ec0b4fd2-b6d4-45bf-88fb-496ec947c019" providerId="ADAL" clId="{29FD2183-954C-43DD-930C-92BEF8D925FC}" dt="2022-04-28T12:49:59.883" v="1457"/>
          <ac:cxnSpMkLst>
            <pc:docMk/>
            <pc:sldMk cId="1846804167" sldId="324"/>
            <ac:cxnSpMk id="99" creationId="{897D6268-5FC3-4A85-83F1-6F414B0F1498}"/>
          </ac:cxnSpMkLst>
        </pc:cxnChg>
        <pc:cxnChg chg="mod">
          <ac:chgData name="Mohy Ud Din, Ghulam (Energy, Newcastle)" userId="ec0b4fd2-b6d4-45bf-88fb-496ec947c019" providerId="ADAL" clId="{29FD2183-954C-43DD-930C-92BEF8D925FC}" dt="2022-04-28T12:49:59.883" v="1457"/>
          <ac:cxnSpMkLst>
            <pc:docMk/>
            <pc:sldMk cId="1846804167" sldId="324"/>
            <ac:cxnSpMk id="101" creationId="{8C51E981-FC45-4ADF-9A4C-ADC655F7611E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30.135" v="1522" actId="21"/>
          <ac:cxnSpMkLst>
            <pc:docMk/>
            <pc:sldMk cId="1846804167" sldId="324"/>
            <ac:cxnSpMk id="103" creationId="{A6F35D8A-6BFE-404B-AB42-5A725C41445E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30.135" v="1522" actId="21"/>
          <ac:cxnSpMkLst>
            <pc:docMk/>
            <pc:sldMk cId="1846804167" sldId="324"/>
            <ac:cxnSpMk id="105" creationId="{71AC0487-8179-4A6F-A180-D87FEC268BC0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30.135" v="1522" actId="21"/>
          <ac:cxnSpMkLst>
            <pc:docMk/>
            <pc:sldMk cId="1846804167" sldId="324"/>
            <ac:cxnSpMk id="107" creationId="{923CF894-31A6-4481-93DC-D3CE09EBC1D5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109" creationId="{DD846851-F332-46B1-AF1A-1C85DE0B7A78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110" creationId="{55C12FEF-C2B0-4E50-B0BD-9403BEAA4F41}"/>
          </ac:cxnSpMkLst>
        </pc:cxnChg>
        <pc:cxnChg chg="add del">
          <ac:chgData name="Mohy Ud Din, Ghulam (Energy, Newcastle)" userId="ec0b4fd2-b6d4-45bf-88fb-496ec947c019" providerId="ADAL" clId="{29FD2183-954C-43DD-930C-92BEF8D925FC}" dt="2022-04-28T12:53:59.524" v="1486" actId="478"/>
          <ac:cxnSpMkLst>
            <pc:docMk/>
            <pc:sldMk cId="1846804167" sldId="324"/>
            <ac:cxnSpMk id="113" creationId="{44B69093-42F3-44E4-935C-CAEDFCDDE2C9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30.135" v="1522" actId="21"/>
          <ac:cxnSpMkLst>
            <pc:docMk/>
            <pc:sldMk cId="1846804167" sldId="324"/>
            <ac:cxnSpMk id="115" creationId="{F23D6DBC-3617-4E07-8669-7B92852910B3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30.135" v="1522" actId="21"/>
          <ac:cxnSpMkLst>
            <pc:docMk/>
            <pc:sldMk cId="1846804167" sldId="324"/>
            <ac:cxnSpMk id="117" creationId="{86523F74-B464-48BF-830B-87AEC796E8BE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06:24.262" v="1521" actId="164"/>
          <ac:cxnSpMkLst>
            <pc:docMk/>
            <pc:sldMk cId="1846804167" sldId="324"/>
            <ac:cxnSpMk id="122" creationId="{9B8B4D89-1A5D-42E2-865A-EFCA60CDD5CB}"/>
          </ac:cxnSpMkLst>
        </pc:cxnChg>
      </pc:sldChg>
      <pc:sldChg chg="del">
        <pc:chgData name="Mohy Ud Din, Ghulam (Energy, Newcastle)" userId="ec0b4fd2-b6d4-45bf-88fb-496ec947c019" providerId="ADAL" clId="{29FD2183-954C-43DD-930C-92BEF8D925FC}" dt="2022-05-05T11:40:46.181" v="2923" actId="47"/>
        <pc:sldMkLst>
          <pc:docMk/>
          <pc:sldMk cId="3171717210" sldId="325"/>
        </pc:sldMkLst>
      </pc:sldChg>
      <pc:sldChg chg="del">
        <pc:chgData name="Mohy Ud Din, Ghulam (Energy, Newcastle)" userId="ec0b4fd2-b6d4-45bf-88fb-496ec947c019" providerId="ADAL" clId="{29FD2183-954C-43DD-930C-92BEF8D925FC}" dt="2022-05-05T11:40:43.483" v="2914" actId="47"/>
        <pc:sldMkLst>
          <pc:docMk/>
          <pc:sldMk cId="3670891532" sldId="326"/>
        </pc:sldMkLst>
      </pc:sldChg>
      <pc:sldChg chg="del">
        <pc:chgData name="Mohy Ud Din, Ghulam (Energy, Newcastle)" userId="ec0b4fd2-b6d4-45bf-88fb-496ec947c019" providerId="ADAL" clId="{29FD2183-954C-43DD-930C-92BEF8D925FC}" dt="2022-05-05T11:40:42.764" v="2912" actId="47"/>
        <pc:sldMkLst>
          <pc:docMk/>
          <pc:sldMk cId="2292008131" sldId="334"/>
        </pc:sldMkLst>
      </pc:sldChg>
      <pc:sldChg chg="del">
        <pc:chgData name="Mohy Ud Din, Ghulam (Energy, Newcastle)" userId="ec0b4fd2-b6d4-45bf-88fb-496ec947c019" providerId="ADAL" clId="{29FD2183-954C-43DD-930C-92BEF8D925FC}" dt="2022-05-05T11:40:43.123" v="2913" actId="47"/>
        <pc:sldMkLst>
          <pc:docMk/>
          <pc:sldMk cId="2910520772" sldId="337"/>
        </pc:sldMkLst>
      </pc:sldChg>
      <pc:sldChg chg="del">
        <pc:chgData name="Mohy Ud Din, Ghulam (Energy, Newcastle)" userId="ec0b4fd2-b6d4-45bf-88fb-496ec947c019" providerId="ADAL" clId="{29FD2183-954C-43DD-930C-92BEF8D925FC}" dt="2022-05-05T11:40:42.285" v="2911" actId="47"/>
        <pc:sldMkLst>
          <pc:docMk/>
          <pc:sldMk cId="248676803" sldId="339"/>
        </pc:sldMkLst>
      </pc:sldChg>
      <pc:sldChg chg="modSp mod modNotesTx">
        <pc:chgData name="Mohy Ud Din, Ghulam (Energy, Newcastle)" userId="ec0b4fd2-b6d4-45bf-88fb-496ec947c019" providerId="ADAL" clId="{29FD2183-954C-43DD-930C-92BEF8D925FC}" dt="2022-05-09T13:58:17.853" v="12379" actId="1035"/>
        <pc:sldMkLst>
          <pc:docMk/>
          <pc:sldMk cId="3746389424" sldId="390"/>
        </pc:sldMkLst>
        <pc:spChg chg="mod">
          <ac:chgData name="Mohy Ud Din, Ghulam (Energy, Newcastle)" userId="ec0b4fd2-b6d4-45bf-88fb-496ec947c019" providerId="ADAL" clId="{29FD2183-954C-43DD-930C-92BEF8D925FC}" dt="2022-04-26T06:36:07" v="158" actId="20577"/>
          <ac:spMkLst>
            <pc:docMk/>
            <pc:sldMk cId="3746389424" sldId="390"/>
            <ac:spMk id="2" creationId="{00000000-0000-0000-0000-000000000000}"/>
          </ac:spMkLst>
        </pc:spChg>
        <pc:spChg chg="mod">
          <ac:chgData name="Mohy Ud Din, Ghulam (Energy, Newcastle)" userId="ec0b4fd2-b6d4-45bf-88fb-496ec947c019" providerId="ADAL" clId="{29FD2183-954C-43DD-930C-92BEF8D925FC}" dt="2022-05-09T13:58:17.853" v="12379" actId="1035"/>
          <ac:spMkLst>
            <pc:docMk/>
            <pc:sldMk cId="3746389424" sldId="390"/>
            <ac:spMk id="3" creationId="{00000000-0000-0000-0000-000000000000}"/>
          </ac:spMkLst>
        </pc:spChg>
      </pc:sldChg>
      <pc:sldChg chg="del">
        <pc:chgData name="Mohy Ud Din, Ghulam (Energy, Newcastle)" userId="ec0b4fd2-b6d4-45bf-88fb-496ec947c019" providerId="ADAL" clId="{29FD2183-954C-43DD-930C-92BEF8D925FC}" dt="2022-05-05T11:40:45.432" v="2922" actId="47"/>
        <pc:sldMkLst>
          <pc:docMk/>
          <pc:sldMk cId="3913664639" sldId="392"/>
        </pc:sldMkLst>
      </pc:sldChg>
      <pc:sldChg chg="del">
        <pc:chgData name="Mohy Ud Din, Ghulam (Energy, Newcastle)" userId="ec0b4fd2-b6d4-45bf-88fb-496ec947c019" providerId="ADAL" clId="{29FD2183-954C-43DD-930C-92BEF8D925FC}" dt="2022-05-05T11:40:34.036" v="2907" actId="47"/>
        <pc:sldMkLst>
          <pc:docMk/>
          <pc:sldMk cId="745853487" sldId="399"/>
        </pc:sldMkLst>
      </pc:sldChg>
      <pc:sldChg chg="del">
        <pc:chgData name="Mohy Ud Din, Ghulam (Energy, Newcastle)" userId="ec0b4fd2-b6d4-45bf-88fb-496ec947c019" providerId="ADAL" clId="{29FD2183-954C-43DD-930C-92BEF8D925FC}" dt="2022-05-05T11:40:45.252" v="2921" actId="47"/>
        <pc:sldMkLst>
          <pc:docMk/>
          <pc:sldMk cId="3109122282" sldId="403"/>
        </pc:sldMkLst>
      </pc:sldChg>
      <pc:sldChg chg="del">
        <pc:chgData name="Mohy Ud Din, Ghulam (Energy, Newcastle)" userId="ec0b4fd2-b6d4-45bf-88fb-496ec947c019" providerId="ADAL" clId="{29FD2183-954C-43DD-930C-92BEF8D925FC}" dt="2022-05-05T11:40:45.073" v="2920" actId="47"/>
        <pc:sldMkLst>
          <pc:docMk/>
          <pc:sldMk cId="1061264336" sldId="404"/>
        </pc:sldMkLst>
      </pc:sldChg>
      <pc:sldChg chg="del">
        <pc:chgData name="Mohy Ud Din, Ghulam (Energy, Newcastle)" userId="ec0b4fd2-b6d4-45bf-88fb-496ec947c019" providerId="ADAL" clId="{29FD2183-954C-43DD-930C-92BEF8D925FC}" dt="2022-05-05T11:40:44.863" v="2919" actId="47"/>
        <pc:sldMkLst>
          <pc:docMk/>
          <pc:sldMk cId="375317735" sldId="406"/>
        </pc:sldMkLst>
      </pc:sldChg>
      <pc:sldChg chg="del">
        <pc:chgData name="Mohy Ud Din, Ghulam (Energy, Newcastle)" userId="ec0b4fd2-b6d4-45bf-88fb-496ec947c019" providerId="ADAL" clId="{29FD2183-954C-43DD-930C-92BEF8D925FC}" dt="2022-05-05T11:40:44.652" v="2918" actId="47"/>
        <pc:sldMkLst>
          <pc:docMk/>
          <pc:sldMk cId="3335163121" sldId="407"/>
        </pc:sldMkLst>
      </pc:sldChg>
      <pc:sldChg chg="del">
        <pc:chgData name="Mohy Ud Din, Ghulam (Energy, Newcastle)" userId="ec0b4fd2-b6d4-45bf-88fb-496ec947c019" providerId="ADAL" clId="{29FD2183-954C-43DD-930C-92BEF8D925FC}" dt="2022-05-05T11:40:44.354" v="2917" actId="47"/>
        <pc:sldMkLst>
          <pc:docMk/>
          <pc:sldMk cId="3477618804" sldId="408"/>
        </pc:sldMkLst>
      </pc:sldChg>
      <pc:sldChg chg="del">
        <pc:chgData name="Mohy Ud Din, Ghulam (Energy, Newcastle)" userId="ec0b4fd2-b6d4-45bf-88fb-496ec947c019" providerId="ADAL" clId="{29FD2183-954C-43DD-930C-92BEF8D925FC}" dt="2022-05-05T11:40:44.084" v="2916" actId="47"/>
        <pc:sldMkLst>
          <pc:docMk/>
          <pc:sldMk cId="2035675821" sldId="409"/>
        </pc:sldMkLst>
      </pc:sldChg>
      <pc:sldChg chg="del">
        <pc:chgData name="Mohy Ud Din, Ghulam (Energy, Newcastle)" userId="ec0b4fd2-b6d4-45bf-88fb-496ec947c019" providerId="ADAL" clId="{29FD2183-954C-43DD-930C-92BEF8D925FC}" dt="2022-05-05T11:40:43.785" v="2915" actId="47"/>
        <pc:sldMkLst>
          <pc:docMk/>
          <pc:sldMk cId="3934606366" sldId="410"/>
        </pc:sldMkLst>
      </pc:sldChg>
      <pc:sldChg chg="del">
        <pc:chgData name="Mohy Ud Din, Ghulam (Energy, Newcastle)" userId="ec0b4fd2-b6d4-45bf-88fb-496ec947c019" providerId="ADAL" clId="{29FD2183-954C-43DD-930C-92BEF8D925FC}" dt="2022-05-05T11:40:41.834" v="2910" actId="47"/>
        <pc:sldMkLst>
          <pc:docMk/>
          <pc:sldMk cId="1164659754" sldId="411"/>
        </pc:sldMkLst>
      </pc:sldChg>
      <pc:sldChg chg="del">
        <pc:chgData name="Mohy Ud Din, Ghulam (Energy, Newcastle)" userId="ec0b4fd2-b6d4-45bf-88fb-496ec947c019" providerId="ADAL" clId="{29FD2183-954C-43DD-930C-92BEF8D925FC}" dt="2022-05-05T11:40:41.413" v="2909" actId="47"/>
        <pc:sldMkLst>
          <pc:docMk/>
          <pc:sldMk cId="2008905716" sldId="412"/>
        </pc:sldMkLst>
      </pc:sldChg>
      <pc:sldChg chg="modSp new mod ord modClrScheme chgLayout modNotesTx">
        <pc:chgData name="Mohy Ud Din, Ghulam (Energy, Newcastle)" userId="ec0b4fd2-b6d4-45bf-88fb-496ec947c019" providerId="ADAL" clId="{29FD2183-954C-43DD-930C-92BEF8D925FC}" dt="2022-05-09T07:52:07.947" v="10898" actId="20577"/>
        <pc:sldMkLst>
          <pc:docMk/>
          <pc:sldMk cId="1018071027" sldId="413"/>
        </pc:sldMkLst>
        <pc:spChg chg="mod ord">
          <ac:chgData name="Mohy Ud Din, Ghulam (Energy, Newcastle)" userId="ec0b4fd2-b6d4-45bf-88fb-496ec947c019" providerId="ADAL" clId="{29FD2183-954C-43DD-930C-92BEF8D925FC}" dt="2022-04-27T03:47:38.283" v="952" actId="700"/>
          <ac:spMkLst>
            <pc:docMk/>
            <pc:sldMk cId="1018071027" sldId="413"/>
            <ac:spMk id="2" creationId="{51BE6AF1-EA37-438D-B12C-1D5E8092C0C3}"/>
          </ac:spMkLst>
        </pc:spChg>
        <pc:spChg chg="mod ord">
          <ac:chgData name="Mohy Ud Din, Ghulam (Energy, Newcastle)" userId="ec0b4fd2-b6d4-45bf-88fb-496ec947c019" providerId="ADAL" clId="{29FD2183-954C-43DD-930C-92BEF8D925FC}" dt="2022-05-05T11:48:04.721" v="2956" actId="27636"/>
          <ac:spMkLst>
            <pc:docMk/>
            <pc:sldMk cId="1018071027" sldId="413"/>
            <ac:spMk id="3" creationId="{6C82BCF5-A389-428E-BF86-9CD440722AD6}"/>
          </ac:spMkLst>
        </pc:spChg>
      </pc:sldChg>
      <pc:sldChg chg="addSp modSp add mod modNotesTx">
        <pc:chgData name="Mohy Ud Din, Ghulam (Energy, Newcastle)" userId="ec0b4fd2-b6d4-45bf-88fb-496ec947c019" providerId="ADAL" clId="{29FD2183-954C-43DD-930C-92BEF8D925FC}" dt="2022-05-09T11:42:24.022" v="11872" actId="20577"/>
        <pc:sldMkLst>
          <pc:docMk/>
          <pc:sldMk cId="650590457" sldId="414"/>
        </pc:sldMkLst>
        <pc:spChg chg="mod">
          <ac:chgData name="Mohy Ud Din, Ghulam (Energy, Newcastle)" userId="ec0b4fd2-b6d4-45bf-88fb-496ec947c019" providerId="ADAL" clId="{29FD2183-954C-43DD-930C-92BEF8D925FC}" dt="2022-04-26T07:04:17.489" v="216" actId="20577"/>
          <ac:spMkLst>
            <pc:docMk/>
            <pc:sldMk cId="650590457" sldId="414"/>
            <ac:spMk id="2" creationId="{00000000-0000-0000-0000-000000000000}"/>
          </ac:spMkLst>
        </pc:spChg>
        <pc:spChg chg="mod">
          <ac:chgData name="Mohy Ud Din, Ghulam (Energy, Newcastle)" userId="ec0b4fd2-b6d4-45bf-88fb-496ec947c019" providerId="ADAL" clId="{29FD2183-954C-43DD-930C-92BEF8D925FC}" dt="2022-04-26T07:06:31.465" v="237" actId="27636"/>
          <ac:spMkLst>
            <pc:docMk/>
            <pc:sldMk cId="650590457" sldId="414"/>
            <ac:spMk id="3" creationId="{00000000-0000-0000-0000-000000000000}"/>
          </ac:spMkLst>
        </pc:spChg>
        <pc:spChg chg="add mod">
          <ac:chgData name="Mohy Ud Din, Ghulam (Energy, Newcastle)" userId="ec0b4fd2-b6d4-45bf-88fb-496ec947c019" providerId="ADAL" clId="{29FD2183-954C-43DD-930C-92BEF8D925FC}" dt="2022-05-06T02:59:02.440" v="3181" actId="13926"/>
          <ac:spMkLst>
            <pc:docMk/>
            <pc:sldMk cId="650590457" sldId="414"/>
            <ac:spMk id="14" creationId="{8A313BA7-62F1-48BE-A08A-31057F4D6D96}"/>
          </ac:spMkLst>
        </pc:spChg>
        <pc:picChg chg="add mod">
          <ac:chgData name="Mohy Ud Din, Ghulam (Energy, Newcastle)" userId="ec0b4fd2-b6d4-45bf-88fb-496ec947c019" providerId="ADAL" clId="{29FD2183-954C-43DD-930C-92BEF8D925FC}" dt="2022-04-26T07:06:06.331" v="235" actId="1076"/>
          <ac:picMkLst>
            <pc:docMk/>
            <pc:sldMk cId="650590457" sldId="414"/>
            <ac:picMk id="4" creationId="{AFCD353B-01B3-4590-982C-F990D6EF21F1}"/>
          </ac:picMkLst>
        </pc:picChg>
      </pc:sldChg>
      <pc:sldChg chg="addSp delSp modSp add mod modNotesTx">
        <pc:chgData name="Mohy Ud Din, Ghulam (Energy, Newcastle)" userId="ec0b4fd2-b6d4-45bf-88fb-496ec947c019" providerId="ADAL" clId="{29FD2183-954C-43DD-930C-92BEF8D925FC}" dt="2022-05-09T11:45:16.301" v="12092" actId="20577"/>
        <pc:sldMkLst>
          <pc:docMk/>
          <pc:sldMk cId="244370629" sldId="415"/>
        </pc:sldMkLst>
        <pc:spChg chg="mod">
          <ac:chgData name="Mohy Ud Din, Ghulam (Energy, Newcastle)" userId="ec0b4fd2-b6d4-45bf-88fb-496ec947c019" providerId="ADAL" clId="{29FD2183-954C-43DD-930C-92BEF8D925FC}" dt="2022-04-28T14:02:06.267" v="1911" actId="207"/>
          <ac:spMkLst>
            <pc:docMk/>
            <pc:sldMk cId="244370629" sldId="415"/>
            <ac:spMk id="2" creationId="{00000000-0000-0000-0000-000000000000}"/>
          </ac:spMkLst>
        </pc:spChg>
        <pc:spChg chg="mod">
          <ac:chgData name="Mohy Ud Din, Ghulam (Energy, Newcastle)" userId="ec0b4fd2-b6d4-45bf-88fb-496ec947c019" providerId="ADAL" clId="{29FD2183-954C-43DD-930C-92BEF8D925FC}" dt="2022-04-28T13:15:20.045" v="1550" actId="403"/>
          <ac:spMkLst>
            <pc:docMk/>
            <pc:sldMk cId="244370629" sldId="415"/>
            <ac:spMk id="3" creationId="{00000000-0000-0000-0000-000000000000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5" creationId="{D2F3BF9F-811C-46EA-8A2E-51B4A9EA9CDF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6" creationId="{E922AEFC-2136-4466-B3AA-8B446E1DC081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7" creationId="{3A212D70-5E33-46BD-89C4-3DB77C1AFEF3}"/>
          </ac:spMkLst>
        </pc:spChg>
        <pc:spChg chg="add mod">
          <ac:chgData name="Mohy Ud Din, Ghulam (Energy, Newcastle)" userId="ec0b4fd2-b6d4-45bf-88fb-496ec947c019" providerId="ADAL" clId="{29FD2183-954C-43DD-930C-92BEF8D925FC}" dt="2022-05-06T02:58:54.582" v="3180" actId="13926"/>
          <ac:spMkLst>
            <pc:docMk/>
            <pc:sldMk cId="244370629" sldId="415"/>
            <ac:spMk id="7" creationId="{638A97B8-DB00-4F8B-82A3-643FDA2E7654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49" creationId="{C31B8332-BBC9-4095-ABA8-06478A7BA235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50" creationId="{88D5962F-EA85-45E5-A5F1-9147ACA6B3FE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60" creationId="{0A2374C5-97F9-4572-AEA8-5448EBE589AB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61" creationId="{162906D7-A22F-4027-A15C-F51EC2601781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62" creationId="{B3DFFD4A-0D69-4301-AED0-9DE3A939A45A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63" creationId="{73325B0D-C7E2-4D32-9198-8651429AB992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64" creationId="{B5D6485D-1F8E-4F7D-AAF7-A395F517EC91}"/>
          </ac:spMkLst>
        </pc:spChg>
        <pc:spChg chg="add mod">
          <ac:chgData name="Mohy Ud Din, Ghulam (Energy, Newcastle)" userId="ec0b4fd2-b6d4-45bf-88fb-496ec947c019" providerId="ADAL" clId="{29FD2183-954C-43DD-930C-92BEF8D925FC}" dt="2022-04-28T13:11:55.647" v="1535" actId="164"/>
          <ac:spMkLst>
            <pc:docMk/>
            <pc:sldMk cId="244370629" sldId="415"/>
            <ac:spMk id="65" creationId="{4FD96F4D-EEDA-492C-A39F-90434756483F}"/>
          </ac:spMkLst>
        </pc:spChg>
        <pc:grpChg chg="add mod">
          <ac:chgData name="Mohy Ud Din, Ghulam (Energy, Newcastle)" userId="ec0b4fd2-b6d4-45bf-88fb-496ec947c019" providerId="ADAL" clId="{29FD2183-954C-43DD-930C-92BEF8D925FC}" dt="2022-04-28T13:11:55.647" v="1535" actId="164"/>
          <ac:grpSpMkLst>
            <pc:docMk/>
            <pc:sldMk cId="244370629" sldId="415"/>
            <ac:grpSpMk id="4" creationId="{8C1A2299-660B-4A78-A5B8-72CB7825A9A4}"/>
          </ac:grpSpMkLst>
        </pc:grpChg>
        <pc:picChg chg="del">
          <ac:chgData name="Mohy Ud Din, Ghulam (Energy, Newcastle)" userId="ec0b4fd2-b6d4-45bf-88fb-496ec947c019" providerId="ADAL" clId="{29FD2183-954C-43DD-930C-92BEF8D925FC}" dt="2022-04-26T12:08:41.640" v="250" actId="478"/>
          <ac:picMkLst>
            <pc:docMk/>
            <pc:sldMk cId="244370629" sldId="415"/>
            <ac:picMk id="4" creationId="{AFCD353B-01B3-4590-982C-F990D6EF21F1}"/>
          </ac:picMkLst>
        </pc:picChg>
        <pc:picChg chg="add mod modCrop">
          <ac:chgData name="Mohy Ud Din, Ghulam (Energy, Newcastle)" userId="ec0b4fd2-b6d4-45bf-88fb-496ec947c019" providerId="ADAL" clId="{29FD2183-954C-43DD-930C-92BEF8D925FC}" dt="2022-04-28T13:11:55.647" v="1535" actId="164"/>
          <ac:picMkLst>
            <pc:docMk/>
            <pc:sldMk cId="244370629" sldId="415"/>
            <ac:picMk id="44" creationId="{5764B81B-83F6-47E7-89CD-3519F5AE7F23}"/>
          </ac:picMkLst>
        </pc:picChg>
        <pc:picChg chg="add mod">
          <ac:chgData name="Mohy Ud Din, Ghulam (Energy, Newcastle)" userId="ec0b4fd2-b6d4-45bf-88fb-496ec947c019" providerId="ADAL" clId="{29FD2183-954C-43DD-930C-92BEF8D925FC}" dt="2022-04-28T13:11:55.647" v="1535" actId="164"/>
          <ac:picMkLst>
            <pc:docMk/>
            <pc:sldMk cId="244370629" sldId="415"/>
            <ac:picMk id="46" creationId="{FBC86F12-CF98-4CDB-8A99-6565AAA69D5E}"/>
          </ac:picMkLst>
        </pc:picChg>
        <pc:picChg chg="add mod modCrop">
          <ac:chgData name="Mohy Ud Din, Ghulam (Energy, Newcastle)" userId="ec0b4fd2-b6d4-45bf-88fb-496ec947c019" providerId="ADAL" clId="{29FD2183-954C-43DD-930C-92BEF8D925FC}" dt="2022-04-28T13:11:55.647" v="1535" actId="164"/>
          <ac:picMkLst>
            <pc:docMk/>
            <pc:sldMk cId="244370629" sldId="415"/>
            <ac:picMk id="48" creationId="{1B26C610-6615-40B1-A1D3-F1EF43EE7DC6}"/>
          </ac:picMkLst>
        </pc:picChg>
        <pc:cxnChg chg="add del mod">
          <ac:chgData name="Mohy Ud Din, Ghulam (Energy, Newcastle)" userId="ec0b4fd2-b6d4-45bf-88fb-496ec947c019" providerId="ADAL" clId="{29FD2183-954C-43DD-930C-92BEF8D925FC}" dt="2022-04-26T12:10:12.331" v="268" actId="478"/>
          <ac:cxnSpMkLst>
            <pc:docMk/>
            <pc:sldMk cId="244370629" sldId="415"/>
            <ac:cxnSpMk id="9" creationId="{FCED1268-E80B-4B29-902B-2D4CBBBF9ED5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11:55.647" v="1535" actId="164"/>
          <ac:cxnSpMkLst>
            <pc:docMk/>
            <pc:sldMk cId="244370629" sldId="415"/>
            <ac:cxnSpMk id="11" creationId="{AE1C6EAD-6BBE-4EBB-9D1A-44A016BBC6CE}"/>
          </ac:cxnSpMkLst>
        </pc:cxnChg>
        <pc:cxnChg chg="add del mod">
          <ac:chgData name="Mohy Ud Din, Ghulam (Energy, Newcastle)" userId="ec0b4fd2-b6d4-45bf-88fb-496ec947c019" providerId="ADAL" clId="{29FD2183-954C-43DD-930C-92BEF8D925FC}" dt="2022-04-26T12:11:22.832" v="298" actId="478"/>
          <ac:cxnSpMkLst>
            <pc:docMk/>
            <pc:sldMk cId="244370629" sldId="415"/>
            <ac:cxnSpMk id="13" creationId="{4C52C417-F917-49A0-9B6C-73D0B9DA23D9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11:55.647" v="1535" actId="164"/>
          <ac:cxnSpMkLst>
            <pc:docMk/>
            <pc:sldMk cId="244370629" sldId="415"/>
            <ac:cxnSpMk id="18" creationId="{C10DACA1-1FDC-47FC-AF32-E051BCE45838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11:55.647" v="1535" actId="164"/>
          <ac:cxnSpMkLst>
            <pc:docMk/>
            <pc:sldMk cId="244370629" sldId="415"/>
            <ac:cxnSpMk id="20" creationId="{032B0E53-6F8A-4001-BB2A-71B9B97F19D3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11:55.647" v="1535" actId="164"/>
          <ac:cxnSpMkLst>
            <pc:docMk/>
            <pc:sldMk cId="244370629" sldId="415"/>
            <ac:cxnSpMk id="22" creationId="{D9BB7512-3C72-435E-AD96-6BBC9C2A0803}"/>
          </ac:cxnSpMkLst>
        </pc:cxnChg>
        <pc:cxnChg chg="add del mod">
          <ac:chgData name="Mohy Ud Din, Ghulam (Energy, Newcastle)" userId="ec0b4fd2-b6d4-45bf-88fb-496ec947c019" providerId="ADAL" clId="{29FD2183-954C-43DD-930C-92BEF8D925FC}" dt="2022-04-26T12:39:18.076" v="513" actId="478"/>
          <ac:cxnSpMkLst>
            <pc:docMk/>
            <pc:sldMk cId="244370629" sldId="415"/>
            <ac:cxnSpMk id="52" creationId="{8C98995D-38A1-4E4A-82CA-BA122C2E1143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11:55.647" v="1535" actId="164"/>
          <ac:cxnSpMkLst>
            <pc:docMk/>
            <pc:sldMk cId="244370629" sldId="415"/>
            <ac:cxnSpMk id="54" creationId="{65086D51-5A5F-4F8D-8A0B-8159CA645369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11:55.647" v="1535" actId="164"/>
          <ac:cxnSpMkLst>
            <pc:docMk/>
            <pc:sldMk cId="244370629" sldId="415"/>
            <ac:cxnSpMk id="56" creationId="{4F318E7A-D9DD-4FF2-A475-90E8412083F4}"/>
          </ac:cxnSpMkLst>
        </pc:cxnChg>
        <pc:cxnChg chg="add mod">
          <ac:chgData name="Mohy Ud Din, Ghulam (Energy, Newcastle)" userId="ec0b4fd2-b6d4-45bf-88fb-496ec947c019" providerId="ADAL" clId="{29FD2183-954C-43DD-930C-92BEF8D925FC}" dt="2022-04-28T13:11:55.647" v="1535" actId="164"/>
          <ac:cxnSpMkLst>
            <pc:docMk/>
            <pc:sldMk cId="244370629" sldId="415"/>
            <ac:cxnSpMk id="59" creationId="{73A7458E-6B3E-4D32-A3FD-8B5C0CADDC57}"/>
          </ac:cxnSpMkLst>
        </pc:cxnChg>
      </pc:sldChg>
      <pc:sldChg chg="addSp delSp modSp add mod modNotesTx">
        <pc:chgData name="Mohy Ud Din, Ghulam (Energy, Newcastle)" userId="ec0b4fd2-b6d4-45bf-88fb-496ec947c019" providerId="ADAL" clId="{29FD2183-954C-43DD-930C-92BEF8D925FC}" dt="2022-05-09T11:51:54.923" v="12171" actId="20577"/>
        <pc:sldMkLst>
          <pc:docMk/>
          <pc:sldMk cId="1476031023" sldId="416"/>
        </pc:sldMkLst>
        <pc:spChg chg="mod">
          <ac:chgData name="Mohy Ud Din, Ghulam (Energy, Newcastle)" userId="ec0b4fd2-b6d4-45bf-88fb-496ec947c019" providerId="ADAL" clId="{29FD2183-954C-43DD-930C-92BEF8D925FC}" dt="2022-04-28T13:46:37.604" v="1742" actId="20577"/>
          <ac:spMkLst>
            <pc:docMk/>
            <pc:sldMk cId="1476031023" sldId="416"/>
            <ac:spMk id="2" creationId="{00000000-0000-0000-0000-000000000000}"/>
          </ac:spMkLst>
        </pc:spChg>
        <pc:spChg chg="mod">
          <ac:chgData name="Mohy Ud Din, Ghulam (Energy, Newcastle)" userId="ec0b4fd2-b6d4-45bf-88fb-496ec947c019" providerId="ADAL" clId="{29FD2183-954C-43DD-930C-92BEF8D925FC}" dt="2022-05-06T02:50:06.109" v="3135" actId="207"/>
          <ac:spMkLst>
            <pc:docMk/>
            <pc:sldMk cId="1476031023" sldId="416"/>
            <ac:spMk id="3" creationId="{00000000-0000-0000-0000-000000000000}"/>
          </ac:spMkLst>
        </pc:spChg>
        <pc:spChg chg="del mod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5" creationId="{D2F3BF9F-811C-46EA-8A2E-51B4A9EA9CDF}"/>
          </ac:spMkLst>
        </pc:spChg>
        <pc:spChg chg="del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6" creationId="{E922AEFC-2136-4466-B3AA-8B446E1DC081}"/>
          </ac:spMkLst>
        </pc:spChg>
        <pc:spChg chg="del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7" creationId="{3A212D70-5E33-46BD-89C4-3DB77C1AFEF3}"/>
          </ac:spMkLst>
        </pc:spChg>
        <pc:spChg chg="add del mod ord">
          <ac:chgData name="Mohy Ud Din, Ghulam (Energy, Newcastle)" userId="ec0b4fd2-b6d4-45bf-88fb-496ec947c019" providerId="ADAL" clId="{29FD2183-954C-43DD-930C-92BEF8D925FC}" dt="2022-04-27T04:30:42.951" v="1167" actId="11529"/>
          <ac:spMkLst>
            <pc:docMk/>
            <pc:sldMk cId="1476031023" sldId="416"/>
            <ac:spMk id="12" creationId="{73CA64E9-2180-4F92-B6B1-3625B6EAE504}"/>
          </ac:spMkLst>
        </pc:spChg>
        <pc:spChg chg="mod">
          <ac:chgData name="Mohy Ud Din, Ghulam (Energy, Newcastle)" userId="ec0b4fd2-b6d4-45bf-88fb-496ec947c019" providerId="ADAL" clId="{29FD2183-954C-43DD-930C-92BEF8D925FC}" dt="2022-04-28T13:12:53.400" v="1539" actId="207"/>
          <ac:spMkLst>
            <pc:docMk/>
            <pc:sldMk cId="1476031023" sldId="416"/>
            <ac:spMk id="43" creationId="{8CE73BE3-A43E-42A7-8976-72B2B29D8248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45" creationId="{74E03E6F-B490-4E59-8C4B-E574759EB70F}"/>
          </ac:spMkLst>
        </pc:spChg>
        <pc:spChg chg="mod">
          <ac:chgData name="Mohy Ud Din, Ghulam (Energy, Newcastle)" userId="ec0b4fd2-b6d4-45bf-88fb-496ec947c019" providerId="ADAL" clId="{29FD2183-954C-43DD-930C-92BEF8D925FC}" dt="2022-05-06T02:49:38.275" v="3133" actId="208"/>
          <ac:spMkLst>
            <pc:docMk/>
            <pc:sldMk cId="1476031023" sldId="416"/>
            <ac:spMk id="47" creationId="{B390F19E-99E1-4171-97E6-455A09FF4CAE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49" creationId="{A4037875-901A-4083-BFBE-30A2C1088E89}"/>
          </ac:spMkLst>
        </pc:spChg>
        <pc:spChg chg="del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49" creationId="{C31B8332-BBC9-4095-ABA8-06478A7BA235}"/>
          </ac:spMkLst>
        </pc:spChg>
        <pc:spChg chg="del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50" creationId="{88D5962F-EA85-45E5-A5F1-9147ACA6B3FE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51" creationId="{65AAB193-D4F5-4815-B48C-2B98463A5ED9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53" creationId="{2287D8CB-50E0-4C61-A288-0682207C5E9A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55" creationId="{A24E8775-6026-4908-B3C7-06F25A63221F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57" creationId="{7490A806-9452-4D67-95A8-84A32A3791C7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59" creationId="{E48747FB-118F-4932-A3F0-B1CE544B34F4}"/>
          </ac:spMkLst>
        </pc:spChg>
        <pc:spChg chg="del">
          <ac:chgData name="Mohy Ud Din, Ghulam (Energy, Newcastle)" userId="ec0b4fd2-b6d4-45bf-88fb-496ec947c019" providerId="ADAL" clId="{29FD2183-954C-43DD-930C-92BEF8D925FC}" dt="2022-04-27T04:17:15.240" v="988" actId="478"/>
          <ac:spMkLst>
            <pc:docMk/>
            <pc:sldMk cId="1476031023" sldId="416"/>
            <ac:spMk id="60" creationId="{0A2374C5-97F9-4572-AEA8-5448EBE589AB}"/>
          </ac:spMkLst>
        </pc:spChg>
        <pc:spChg chg="del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61" creationId="{162906D7-A22F-4027-A15C-F51EC2601781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61" creationId="{FB543D21-D116-4B20-B9D9-A71ED19E92FD}"/>
          </ac:spMkLst>
        </pc:spChg>
        <pc:spChg chg="del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62" creationId="{B3DFFD4A-0D69-4301-AED0-9DE3A939A45A}"/>
          </ac:spMkLst>
        </pc:spChg>
        <pc:spChg chg="del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63" creationId="{73325B0D-C7E2-4D32-9198-8651429AB992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63" creationId="{A8B764EB-79EC-4BCD-8A68-32DB501769B4}"/>
          </ac:spMkLst>
        </pc:spChg>
        <pc:spChg chg="del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64" creationId="{B5D6485D-1F8E-4F7D-AAF7-A395F517EC91}"/>
          </ac:spMkLst>
        </pc:spChg>
        <pc:spChg chg="del">
          <ac:chgData name="Mohy Ud Din, Ghulam (Energy, Newcastle)" userId="ec0b4fd2-b6d4-45bf-88fb-496ec947c019" providerId="ADAL" clId="{29FD2183-954C-43DD-930C-92BEF8D925FC}" dt="2022-04-27T04:17:11.969" v="987" actId="478"/>
          <ac:spMkLst>
            <pc:docMk/>
            <pc:sldMk cId="1476031023" sldId="416"/>
            <ac:spMk id="65" creationId="{4FD96F4D-EEDA-492C-A39F-90434756483F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65" creationId="{C10A71B2-1E2F-4F41-A03A-6A78FB5E4DD1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67" creationId="{A76F4628-A1A3-40BF-93E3-8C9B7ED52667}"/>
          </ac:spMkLst>
        </pc:spChg>
        <pc:spChg chg="mod">
          <ac:chgData name="Mohy Ud Din, Ghulam (Energy, Newcastle)" userId="ec0b4fd2-b6d4-45bf-88fb-496ec947c019" providerId="ADAL" clId="{29FD2183-954C-43DD-930C-92BEF8D925FC}" dt="2022-05-05T11:43:20.194" v="2927" actId="208"/>
          <ac:spMkLst>
            <pc:docMk/>
            <pc:sldMk cId="1476031023" sldId="416"/>
            <ac:spMk id="71" creationId="{9FFE1FF9-B841-4C6B-8327-DA5FA1573FD9}"/>
          </ac:spMkLst>
        </pc:spChg>
        <pc:spChg chg="add del mod">
          <ac:chgData name="Mohy Ud Din, Ghulam (Energy, Newcastle)" userId="ec0b4fd2-b6d4-45bf-88fb-496ec947c019" providerId="ADAL" clId="{29FD2183-954C-43DD-930C-92BEF8D925FC}" dt="2022-04-28T13:43:00.071" v="1721" actId="21"/>
          <ac:spMkLst>
            <pc:docMk/>
            <pc:sldMk cId="1476031023" sldId="416"/>
            <ac:spMk id="72" creationId="{956B15E0-5FCC-4FCE-98A4-5002E8A6BB8E}"/>
          </ac:spMkLst>
        </pc:spChg>
        <pc:spChg chg="add mod">
          <ac:chgData name="Mohy Ud Din, Ghulam (Energy, Newcastle)" userId="ec0b4fd2-b6d4-45bf-88fb-496ec947c019" providerId="ADAL" clId="{29FD2183-954C-43DD-930C-92BEF8D925FC}" dt="2022-05-06T02:58:45.445" v="3179" actId="13926"/>
          <ac:spMkLst>
            <pc:docMk/>
            <pc:sldMk cId="1476031023" sldId="416"/>
            <ac:spMk id="74" creationId="{27F2D2A9-3C15-4805-984B-B08CFC44912B}"/>
          </ac:spMkLst>
        </pc:spChg>
        <pc:spChg chg="add mod">
          <ac:chgData name="Mohy Ud Din, Ghulam (Energy, Newcastle)" userId="ec0b4fd2-b6d4-45bf-88fb-496ec947c019" providerId="ADAL" clId="{29FD2183-954C-43DD-930C-92BEF8D925FC}" dt="2022-05-06T05:27:04.588" v="3365" actId="1036"/>
          <ac:spMkLst>
            <pc:docMk/>
            <pc:sldMk cId="1476031023" sldId="416"/>
            <ac:spMk id="75" creationId="{F6394C01-8998-4008-99A9-740ADDB0B247}"/>
          </ac:spMkLst>
        </pc:spChg>
        <pc:spChg chg="add mod">
          <ac:chgData name="Mohy Ud Din, Ghulam (Energy, Newcastle)" userId="ec0b4fd2-b6d4-45bf-88fb-496ec947c019" providerId="ADAL" clId="{29FD2183-954C-43DD-930C-92BEF8D925FC}" dt="2022-05-06T05:26:58.436" v="3364" actId="1036"/>
          <ac:spMkLst>
            <pc:docMk/>
            <pc:sldMk cId="1476031023" sldId="416"/>
            <ac:spMk id="76" creationId="{F175D9A6-7220-4213-9651-E85BFD63725C}"/>
          </ac:spMkLst>
        </pc:spChg>
        <pc:spChg chg="add mod">
          <ac:chgData name="Mohy Ud Din, Ghulam (Energy, Newcastle)" userId="ec0b4fd2-b6d4-45bf-88fb-496ec947c019" providerId="ADAL" clId="{29FD2183-954C-43DD-930C-92BEF8D925FC}" dt="2022-05-06T05:26:50.425" v="3362" actId="1035"/>
          <ac:spMkLst>
            <pc:docMk/>
            <pc:sldMk cId="1476031023" sldId="416"/>
            <ac:spMk id="77" creationId="{8BCE2481-60FA-4D92-A8F7-F9F6E9B5D2E4}"/>
          </ac:spMkLst>
        </pc:spChg>
        <pc:spChg chg="add mod">
          <ac:chgData name="Mohy Ud Din, Ghulam (Energy, Newcastle)" userId="ec0b4fd2-b6d4-45bf-88fb-496ec947c019" providerId="ADAL" clId="{29FD2183-954C-43DD-930C-92BEF8D925FC}" dt="2022-05-06T05:28:19.376" v="3431" actId="1076"/>
          <ac:spMkLst>
            <pc:docMk/>
            <pc:sldMk cId="1476031023" sldId="416"/>
            <ac:spMk id="78" creationId="{11E06DDE-8849-4F1A-BBAE-2765CB1B916B}"/>
          </ac:spMkLst>
        </pc:spChg>
        <pc:grpChg chg="add mod ord">
          <ac:chgData name="Mohy Ud Din, Ghulam (Energy, Newcastle)" userId="ec0b4fd2-b6d4-45bf-88fb-496ec947c019" providerId="ADAL" clId="{29FD2183-954C-43DD-930C-92BEF8D925FC}" dt="2022-05-05T09:59:05.530" v="1961" actId="207"/>
          <ac:grpSpMkLst>
            <pc:docMk/>
            <pc:sldMk cId="1476031023" sldId="416"/>
            <ac:grpSpMk id="6" creationId="{6C72810B-D094-4DF6-8504-0A5F6B5BB26D}"/>
          </ac:grpSpMkLst>
        </pc:grpChg>
        <pc:grpChg chg="mod">
          <ac:chgData name="Mohy Ud Din, Ghulam (Energy, Newcastle)" userId="ec0b4fd2-b6d4-45bf-88fb-496ec947c019" providerId="ADAL" clId="{29FD2183-954C-43DD-930C-92BEF8D925FC}" dt="2022-05-05T09:59:05.530" v="1961" actId="207"/>
          <ac:grpSpMkLst>
            <pc:docMk/>
            <pc:sldMk cId="1476031023" sldId="416"/>
            <ac:grpSpMk id="29" creationId="{9352DC8D-F50E-46A8-B255-DB111CED3730}"/>
          </ac:grpSpMkLst>
        </pc:grpChg>
        <pc:grpChg chg="mod">
          <ac:chgData name="Mohy Ud Din, Ghulam (Energy, Newcastle)" userId="ec0b4fd2-b6d4-45bf-88fb-496ec947c019" providerId="ADAL" clId="{29FD2183-954C-43DD-930C-92BEF8D925FC}" dt="2022-05-05T09:59:05.530" v="1961" actId="207"/>
          <ac:grpSpMkLst>
            <pc:docMk/>
            <pc:sldMk cId="1476031023" sldId="416"/>
            <ac:grpSpMk id="30" creationId="{6F2D43A1-3E61-4B1F-9B9E-90B6367D05D3}"/>
          </ac:grpSpMkLst>
        </pc:grpChg>
        <pc:grpChg chg="mod">
          <ac:chgData name="Mohy Ud Din, Ghulam (Energy, Newcastle)" userId="ec0b4fd2-b6d4-45bf-88fb-496ec947c019" providerId="ADAL" clId="{29FD2183-954C-43DD-930C-92BEF8D925FC}" dt="2022-05-05T09:59:05.530" v="1961" actId="207"/>
          <ac:grpSpMkLst>
            <pc:docMk/>
            <pc:sldMk cId="1476031023" sldId="416"/>
            <ac:grpSpMk id="31" creationId="{E5C79502-F0B2-4075-B60E-800A8693F35D}"/>
          </ac:grpSpMkLst>
        </pc:grpChg>
        <pc:grpChg chg="mod">
          <ac:chgData name="Mohy Ud Din, Ghulam (Energy, Newcastle)" userId="ec0b4fd2-b6d4-45bf-88fb-496ec947c019" providerId="ADAL" clId="{29FD2183-954C-43DD-930C-92BEF8D925FC}" dt="2022-05-05T09:59:05.530" v="1961" actId="207"/>
          <ac:grpSpMkLst>
            <pc:docMk/>
            <pc:sldMk cId="1476031023" sldId="416"/>
            <ac:grpSpMk id="36" creationId="{ADEF8E71-157F-4C51-A733-88A2F20F94A3}"/>
          </ac:grpSpMkLst>
        </pc:grpChg>
        <pc:grpChg chg="mod">
          <ac:chgData name="Mohy Ud Din, Ghulam (Energy, Newcastle)" userId="ec0b4fd2-b6d4-45bf-88fb-496ec947c019" providerId="ADAL" clId="{29FD2183-954C-43DD-930C-92BEF8D925FC}" dt="2022-05-05T09:59:05.530" v="1961" actId="207"/>
          <ac:grpSpMkLst>
            <pc:docMk/>
            <pc:sldMk cId="1476031023" sldId="416"/>
            <ac:grpSpMk id="37" creationId="{255B2C49-E4D4-44B0-AD2A-8BAD2D181670}"/>
          </ac:grpSpMkLst>
        </pc:grpChg>
        <pc:grpChg chg="mod">
          <ac:chgData name="Mohy Ud Din, Ghulam (Energy, Newcastle)" userId="ec0b4fd2-b6d4-45bf-88fb-496ec947c019" providerId="ADAL" clId="{29FD2183-954C-43DD-930C-92BEF8D925FC}" dt="2022-05-06T05:26:47.695" v="3360" actId="1036"/>
          <ac:grpSpMkLst>
            <pc:docMk/>
            <pc:sldMk cId="1476031023" sldId="416"/>
            <ac:grpSpMk id="69" creationId="{EED0349B-DBC0-48DB-BA8E-2841671C680C}"/>
          </ac:grpSpMkLst>
        </pc:grpChg>
        <pc:grpChg chg="add mod">
          <ac:chgData name="Mohy Ud Din, Ghulam (Energy, Newcastle)" userId="ec0b4fd2-b6d4-45bf-88fb-496ec947c019" providerId="ADAL" clId="{29FD2183-954C-43DD-930C-92BEF8D925FC}" dt="2022-05-05T09:59:05.530" v="1961" actId="207"/>
          <ac:grpSpMkLst>
            <pc:docMk/>
            <pc:sldMk cId="1476031023" sldId="416"/>
            <ac:grpSpMk id="73" creationId="{E8CB014E-1F20-42EB-B848-ECCB5D05FD2C}"/>
          </ac:grpSpMkLst>
        </pc:grpChg>
        <pc:picChg chg="add mod modCrop">
          <ac:chgData name="Mohy Ud Din, Ghulam (Energy, Newcastle)" userId="ec0b4fd2-b6d4-45bf-88fb-496ec947c019" providerId="ADAL" clId="{29FD2183-954C-43DD-930C-92BEF8D925FC}" dt="2022-05-06T05:26:54.357" v="3363" actId="1035"/>
          <ac:picMkLst>
            <pc:docMk/>
            <pc:sldMk cId="1476031023" sldId="416"/>
            <ac:picMk id="5" creationId="{0CAAB2E0-9F4C-4DF8-AC5E-053C238D8FE3}"/>
          </ac:picMkLst>
        </pc:picChg>
        <pc:picChg chg="add del mod ord">
          <ac:chgData name="Mohy Ud Din, Ghulam (Energy, Newcastle)" userId="ec0b4fd2-b6d4-45bf-88fb-496ec947c019" providerId="ADAL" clId="{29FD2183-954C-43DD-930C-92BEF8D925FC}" dt="2022-04-28T12:29:16.644" v="1185" actId="21"/>
          <ac:picMkLst>
            <pc:docMk/>
            <pc:sldMk cId="1476031023" sldId="416"/>
            <ac:picMk id="8" creationId="{B1BF336C-878E-4977-9645-0605B50E155E}"/>
          </ac:picMkLst>
        </pc:picChg>
        <pc:picChg chg="mod">
          <ac:chgData name="Mohy Ud Din, Ghulam (Energy, Newcastle)" userId="ec0b4fd2-b6d4-45bf-88fb-496ec947c019" providerId="ADAL" clId="{29FD2183-954C-43DD-930C-92BEF8D925FC}" dt="2022-05-06T05:24:54.893" v="3265" actId="1035"/>
          <ac:picMkLst>
            <pc:docMk/>
            <pc:sldMk cId="1476031023" sldId="416"/>
            <ac:picMk id="8" creationId="{BC70F2C8-1D74-4FB4-9DE1-C1F9DB45328D}"/>
          </ac:picMkLst>
        </pc:picChg>
        <pc:picChg chg="mod">
          <ac:chgData name="Mohy Ud Din, Ghulam (Energy, Newcastle)" userId="ec0b4fd2-b6d4-45bf-88fb-496ec947c019" providerId="ADAL" clId="{29FD2183-954C-43DD-930C-92BEF8D925FC}" dt="2022-05-06T05:24:59.633" v="3269" actId="1035"/>
          <ac:picMkLst>
            <pc:docMk/>
            <pc:sldMk cId="1476031023" sldId="416"/>
            <ac:picMk id="10" creationId="{DF43C56B-866E-4D7A-BC55-70F7FC0A9F74}"/>
          </ac:picMkLst>
        </pc:picChg>
        <pc:picChg chg="add del mod">
          <ac:chgData name="Mohy Ud Din, Ghulam (Energy, Newcastle)" userId="ec0b4fd2-b6d4-45bf-88fb-496ec947c019" providerId="ADAL" clId="{29FD2183-954C-43DD-930C-92BEF8D925FC}" dt="2022-04-28T13:09:09.100" v="1531" actId="478"/>
          <ac:picMkLst>
            <pc:docMk/>
            <pc:sldMk cId="1476031023" sldId="416"/>
            <ac:picMk id="10" creationId="{E0B5A6BB-8B5C-4AE3-85B3-A12610992FBC}"/>
          </ac:picMkLst>
        </pc:picChg>
        <pc:picChg chg="del mod">
          <ac:chgData name="Mohy Ud Din, Ghulam (Energy, Newcastle)" userId="ec0b4fd2-b6d4-45bf-88fb-496ec947c019" providerId="ADAL" clId="{29FD2183-954C-43DD-930C-92BEF8D925FC}" dt="2022-04-27T04:17:11.969" v="987" actId="478"/>
          <ac:picMkLst>
            <pc:docMk/>
            <pc:sldMk cId="1476031023" sldId="416"/>
            <ac:picMk id="44" creationId="{5764B81B-83F6-47E7-89CD-3519F5AE7F23}"/>
          </ac:picMkLst>
        </pc:picChg>
        <pc:picChg chg="del">
          <ac:chgData name="Mohy Ud Din, Ghulam (Energy, Newcastle)" userId="ec0b4fd2-b6d4-45bf-88fb-496ec947c019" providerId="ADAL" clId="{29FD2183-954C-43DD-930C-92BEF8D925FC}" dt="2022-04-27T04:17:11.969" v="987" actId="478"/>
          <ac:picMkLst>
            <pc:docMk/>
            <pc:sldMk cId="1476031023" sldId="416"/>
            <ac:picMk id="46" creationId="{FBC86F12-CF98-4CDB-8A99-6565AAA69D5E}"/>
          </ac:picMkLst>
        </pc:picChg>
        <pc:picChg chg="del">
          <ac:chgData name="Mohy Ud Din, Ghulam (Energy, Newcastle)" userId="ec0b4fd2-b6d4-45bf-88fb-496ec947c019" providerId="ADAL" clId="{29FD2183-954C-43DD-930C-92BEF8D925FC}" dt="2022-04-27T04:17:11.969" v="987" actId="478"/>
          <ac:picMkLst>
            <pc:docMk/>
            <pc:sldMk cId="1476031023" sldId="416"/>
            <ac:picMk id="48" creationId="{1B26C610-6615-40B1-A1D3-F1EF43EE7DC6}"/>
          </ac:picMkLst>
        </pc:pic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7" creationId="{337C5C54-66E3-48D0-95F1-EF98148816F0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9" creationId="{06CDBF58-5EBB-4A55-80B6-AD52E81DD11E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11" creationId="{2F258EAB-33F9-4A22-8924-ECAEB2CFDEAA}"/>
          </ac:cxnSpMkLst>
        </pc:cxnChg>
        <pc:cxnChg chg="del mod">
          <ac:chgData name="Mohy Ud Din, Ghulam (Energy, Newcastle)" userId="ec0b4fd2-b6d4-45bf-88fb-496ec947c019" providerId="ADAL" clId="{29FD2183-954C-43DD-930C-92BEF8D925FC}" dt="2022-04-27T04:17:11.969" v="987" actId="478"/>
          <ac:cxnSpMkLst>
            <pc:docMk/>
            <pc:sldMk cId="1476031023" sldId="416"/>
            <ac:cxnSpMk id="11" creationId="{AE1C6EAD-6BBE-4EBB-9D1A-44A016BBC6CE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12" creationId="{7CDEA9E3-167B-4194-AC5F-3FB82D1B4323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13" creationId="{6B2987F6-C307-4841-B5C5-4629BF7B664B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14" creationId="{4F667513-B858-48A4-82DB-27156EBC9D30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15" creationId="{DC01F138-7B61-47AB-9444-D403DF145868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16" creationId="{8D80B81C-FB2D-4F1C-A102-6B522FB0F706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17" creationId="{DF448A9C-CE5C-4D11-9B7F-C92A50E57414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18" creationId="{89326B1C-F417-4EBB-BD4E-02FE5A87E7DC}"/>
          </ac:cxnSpMkLst>
        </pc:cxnChg>
        <pc:cxnChg chg="del mod">
          <ac:chgData name="Mohy Ud Din, Ghulam (Energy, Newcastle)" userId="ec0b4fd2-b6d4-45bf-88fb-496ec947c019" providerId="ADAL" clId="{29FD2183-954C-43DD-930C-92BEF8D925FC}" dt="2022-04-27T04:17:11.969" v="987" actId="478"/>
          <ac:cxnSpMkLst>
            <pc:docMk/>
            <pc:sldMk cId="1476031023" sldId="416"/>
            <ac:cxnSpMk id="18" creationId="{C10DACA1-1FDC-47FC-AF32-E051BCE45838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19" creationId="{116FA462-8407-4CF7-A12A-316844C5A369}"/>
          </ac:cxnSpMkLst>
        </pc:cxnChg>
        <pc:cxnChg chg="del mod">
          <ac:chgData name="Mohy Ud Din, Ghulam (Energy, Newcastle)" userId="ec0b4fd2-b6d4-45bf-88fb-496ec947c019" providerId="ADAL" clId="{29FD2183-954C-43DD-930C-92BEF8D925FC}" dt="2022-04-27T04:17:11.969" v="987" actId="478"/>
          <ac:cxnSpMkLst>
            <pc:docMk/>
            <pc:sldMk cId="1476031023" sldId="416"/>
            <ac:cxnSpMk id="20" creationId="{032B0E53-6F8A-4001-BB2A-71B9B97F19D3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20" creationId="{B0118776-BB9D-42CB-A5D1-193F89CEF3FE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21" creationId="{FFE58468-89BA-4943-BD98-6E99A5DFE6A8}"/>
          </ac:cxnSpMkLst>
        </pc:cxnChg>
        <pc:cxnChg chg="del mod">
          <ac:chgData name="Mohy Ud Din, Ghulam (Energy, Newcastle)" userId="ec0b4fd2-b6d4-45bf-88fb-496ec947c019" providerId="ADAL" clId="{29FD2183-954C-43DD-930C-92BEF8D925FC}" dt="2022-04-27T04:17:11.969" v="987" actId="478"/>
          <ac:cxnSpMkLst>
            <pc:docMk/>
            <pc:sldMk cId="1476031023" sldId="416"/>
            <ac:cxnSpMk id="22" creationId="{D9BB7512-3C72-435E-AD96-6BBC9C2A0803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22" creationId="{E93BA18A-391B-44B7-AFD3-539DAAA0F7A0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23" creationId="{2576C416-C5C0-414B-A031-93636C64EA5F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24" creationId="{BA7F69F0-E2B2-4C07-83FD-AD7FD9ED652D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25" creationId="{833A3BFE-C4A6-45ED-BAB9-17BACB497706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26" creationId="{3157BD1A-14CC-4039-8690-8F381598FD01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27" creationId="{B02B8FAE-A999-48A9-8E9E-7BA4CFC27FBB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28" creationId="{FFA04F64-35F7-4835-BBBC-A1493FE152D5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32" creationId="{A16CA070-C1EE-40C4-8BD0-4029AE169747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33" creationId="{21397CA0-C1AA-48BB-91E4-A98D217ECB3D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34" creationId="{2A421F22-9476-4A1E-965A-74C7C212A390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35" creationId="{FA8A8F27-121D-4313-B6CF-7338AAD87C5F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38" creationId="{45AF4A9C-CA46-4DE9-9485-75CE7D5A027E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39" creationId="{B17FCF9C-2C59-4EFA-B678-BEE6F694C4CC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40" creationId="{56793633-10C1-48F8-AAF7-8E2FD0F37E87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41" creationId="{A16ADCB8-5480-41D7-929A-35CBB64D1F30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42" creationId="{FCA8BA8A-170E-4759-9D77-B9FE58C682B1}"/>
          </ac:cxnSpMkLst>
        </pc:cxnChg>
        <pc:cxnChg chg="mod">
          <ac:chgData name="Mohy Ud Din, Ghulam (Energy, Newcastle)" userId="ec0b4fd2-b6d4-45bf-88fb-496ec947c019" providerId="ADAL" clId="{29FD2183-954C-43DD-930C-92BEF8D925FC}" dt="2022-04-28T13:06:38.865" v="1523"/>
          <ac:cxnSpMkLst>
            <pc:docMk/>
            <pc:sldMk cId="1476031023" sldId="416"/>
            <ac:cxnSpMk id="44" creationId="{DCE727B6-A78B-4F4F-A483-B567997CDD06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46" creationId="{354AF082-1186-4120-8A41-DAB57CCE1B36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48" creationId="{245DD91A-C8CB-4D5C-8FFC-B757461639FD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50" creationId="{55B72A2C-D935-4112-850D-7915DDBCB9E5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52" creationId="{B8B14F04-9D85-4573-A297-5A56390EEFC2}"/>
          </ac:cxnSpMkLst>
        </pc:cxnChg>
        <pc:cxnChg chg="del">
          <ac:chgData name="Mohy Ud Din, Ghulam (Energy, Newcastle)" userId="ec0b4fd2-b6d4-45bf-88fb-496ec947c019" providerId="ADAL" clId="{29FD2183-954C-43DD-930C-92BEF8D925FC}" dt="2022-04-27T04:17:11.969" v="987" actId="478"/>
          <ac:cxnSpMkLst>
            <pc:docMk/>
            <pc:sldMk cId="1476031023" sldId="416"/>
            <ac:cxnSpMk id="54" creationId="{65086D51-5A5F-4F8D-8A0B-8159CA645369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54" creationId="{E0109D88-7CAF-4EF3-AD59-516257258F01}"/>
          </ac:cxnSpMkLst>
        </pc:cxnChg>
        <pc:cxnChg chg="del">
          <ac:chgData name="Mohy Ud Din, Ghulam (Energy, Newcastle)" userId="ec0b4fd2-b6d4-45bf-88fb-496ec947c019" providerId="ADAL" clId="{29FD2183-954C-43DD-930C-92BEF8D925FC}" dt="2022-04-27T04:17:11.969" v="987" actId="478"/>
          <ac:cxnSpMkLst>
            <pc:docMk/>
            <pc:sldMk cId="1476031023" sldId="416"/>
            <ac:cxnSpMk id="56" creationId="{4F318E7A-D9DD-4FF2-A475-90E8412083F4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56" creationId="{A328A401-12B8-4A1D-A345-97DDA35C186F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58" creationId="{2304658C-8936-43D3-A503-8DBADBED7FDE}"/>
          </ac:cxnSpMkLst>
        </pc:cxnChg>
        <pc:cxnChg chg="del">
          <ac:chgData name="Mohy Ud Din, Ghulam (Energy, Newcastle)" userId="ec0b4fd2-b6d4-45bf-88fb-496ec947c019" providerId="ADAL" clId="{29FD2183-954C-43DD-930C-92BEF8D925FC}" dt="2022-04-27T04:17:11.969" v="987" actId="478"/>
          <ac:cxnSpMkLst>
            <pc:docMk/>
            <pc:sldMk cId="1476031023" sldId="416"/>
            <ac:cxnSpMk id="59" creationId="{73A7458E-6B3E-4D32-A3FD-8B5C0CADDC57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60" creationId="{785A8F42-0B0F-4A6C-A5B1-B57D0B8898CD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62" creationId="{F94F7A5B-7A45-4E16-ABEB-6B0EAC4C72DF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64" creationId="{5685EDA1-86B7-4CF6-B641-80C469EC8B06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66" creationId="{DB77765F-A83C-4AEE-A248-CDF33F8047A0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68" creationId="{8353772E-545A-4685-9232-42CF278024BF}"/>
          </ac:cxnSpMkLst>
        </pc:cxnChg>
        <pc:cxnChg chg="add 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70" creationId="{803D1E8E-2A7C-497B-BA30-F460780BB915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43:20.194" v="2927" actId="208"/>
          <ac:cxnSpMkLst>
            <pc:docMk/>
            <pc:sldMk cId="1476031023" sldId="416"/>
            <ac:cxnSpMk id="72" creationId="{4391EAFD-3615-49E9-A2F1-FEA3FBA8C7BF}"/>
          </ac:cxnSpMkLst>
        </pc:cxnChg>
      </pc:sldChg>
      <pc:sldChg chg="addSp delSp modSp add mod modNotesTx">
        <pc:chgData name="Mohy Ud Din, Ghulam (Energy, Newcastle)" userId="ec0b4fd2-b6d4-45bf-88fb-496ec947c019" providerId="ADAL" clId="{29FD2183-954C-43DD-930C-92BEF8D925FC}" dt="2022-05-09T02:48:53.506" v="9584" actId="20577"/>
        <pc:sldMkLst>
          <pc:docMk/>
          <pc:sldMk cId="997020164" sldId="417"/>
        </pc:sldMkLst>
        <pc:spChg chg="mod">
          <ac:chgData name="Mohy Ud Din, Ghulam (Energy, Newcastle)" userId="ec0b4fd2-b6d4-45bf-88fb-496ec947c019" providerId="ADAL" clId="{29FD2183-954C-43DD-930C-92BEF8D925FC}" dt="2022-04-28T13:56:39.289" v="1883" actId="20577"/>
          <ac:spMkLst>
            <pc:docMk/>
            <pc:sldMk cId="997020164" sldId="417"/>
            <ac:spMk id="2" creationId="{00000000-0000-0000-0000-000000000000}"/>
          </ac:spMkLst>
        </pc:spChg>
        <pc:spChg chg="mod">
          <ac:chgData name="Mohy Ud Din, Ghulam (Energy, Newcastle)" userId="ec0b4fd2-b6d4-45bf-88fb-496ec947c019" providerId="ADAL" clId="{29FD2183-954C-43DD-930C-92BEF8D925FC}" dt="2022-05-06T02:52:05.098" v="3142" actId="207"/>
          <ac:spMkLst>
            <pc:docMk/>
            <pc:sldMk cId="997020164" sldId="417"/>
            <ac:spMk id="3" creationId="{00000000-0000-0000-0000-000000000000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0:09.580" v="2432" actId="164"/>
          <ac:spMkLst>
            <pc:docMk/>
            <pc:sldMk cId="997020164" sldId="417"/>
            <ac:spMk id="4" creationId="{0A398A9F-1E04-48F6-AB60-CC428DEA3691}"/>
          </ac:spMkLst>
        </pc:spChg>
        <pc:spChg chg="add del mod topLvl">
          <ac:chgData name="Mohy Ud Din, Ghulam (Energy, Newcastle)" userId="ec0b4fd2-b6d4-45bf-88fb-496ec947c019" providerId="ADAL" clId="{29FD2183-954C-43DD-930C-92BEF8D925FC}" dt="2022-05-05T09:55:53.372" v="1926" actId="478"/>
          <ac:spMkLst>
            <pc:docMk/>
            <pc:sldMk cId="997020164" sldId="417"/>
            <ac:spMk id="6" creationId="{6CAC5B4A-E1E8-45E7-973B-F14A0EDD7AAE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0:09.580" v="2432" actId="164"/>
          <ac:spMkLst>
            <pc:docMk/>
            <pc:sldMk cId="997020164" sldId="417"/>
            <ac:spMk id="8" creationId="{33F40EFF-A20F-4BE2-BA6E-5076457B3DCE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0:09.580" v="2432" actId="164"/>
          <ac:spMkLst>
            <pc:docMk/>
            <pc:sldMk cId="997020164" sldId="417"/>
            <ac:spMk id="9" creationId="{C403BC1A-60A3-4DD1-A18C-5803AA36B48E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0:09.580" v="2432" actId="164"/>
          <ac:spMkLst>
            <pc:docMk/>
            <pc:sldMk cId="997020164" sldId="417"/>
            <ac:spMk id="10" creationId="{2AFD8130-719F-4711-861E-52B6E2BC46D8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0:09.580" v="2432" actId="164"/>
          <ac:spMkLst>
            <pc:docMk/>
            <pc:sldMk cId="997020164" sldId="417"/>
            <ac:spMk id="11" creationId="{A21B12E3-33FB-45A9-8E30-A26E0175E06E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0:09.580" v="2432" actId="164"/>
          <ac:spMkLst>
            <pc:docMk/>
            <pc:sldMk cId="997020164" sldId="417"/>
            <ac:spMk id="17" creationId="{6A2A3263-ED9F-4B36-83EB-E6168DE0784E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0:09.580" v="2432" actId="164"/>
          <ac:spMkLst>
            <pc:docMk/>
            <pc:sldMk cId="997020164" sldId="417"/>
            <ac:spMk id="19" creationId="{2047F1F2-02D3-474C-8D03-E1FCB6580619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0:09.580" v="2432" actId="164"/>
          <ac:spMkLst>
            <pc:docMk/>
            <pc:sldMk cId="997020164" sldId="417"/>
            <ac:spMk id="20" creationId="{99E457E3-CF23-4369-AF95-EC07C8EF3B23}"/>
          </ac:spMkLst>
        </pc:spChg>
        <pc:spChg chg="add mod">
          <ac:chgData name="Mohy Ud Din, Ghulam (Energy, Newcastle)" userId="ec0b4fd2-b6d4-45bf-88fb-496ec947c019" providerId="ADAL" clId="{29FD2183-954C-43DD-930C-92BEF8D925FC}" dt="2022-05-06T02:58:38.273" v="3178" actId="13926"/>
          <ac:spMkLst>
            <pc:docMk/>
            <pc:sldMk cId="997020164" sldId="417"/>
            <ac:spMk id="25" creationId="{01BA212A-E03B-449A-B0B8-F744840655F8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0:09.580" v="2432" actId="164"/>
          <ac:spMkLst>
            <pc:docMk/>
            <pc:sldMk cId="997020164" sldId="417"/>
            <ac:spMk id="31" creationId="{DB412969-D866-48B9-86C7-BF8825F9D24B}"/>
          </ac:spMkLst>
        </pc:spChg>
        <pc:spChg chg="add mod">
          <ac:chgData name="Mohy Ud Din, Ghulam (Energy, Newcastle)" userId="ec0b4fd2-b6d4-45bf-88fb-496ec947c019" providerId="ADAL" clId="{29FD2183-954C-43DD-930C-92BEF8D925FC}" dt="2022-05-06T02:41:19.732" v="3044" actId="14100"/>
          <ac:spMkLst>
            <pc:docMk/>
            <pc:sldMk cId="997020164" sldId="417"/>
            <ac:spMk id="69" creationId="{90D49385-DC58-4FD9-8436-66CB3E5B85BC}"/>
          </ac:spMkLst>
        </pc:spChg>
        <pc:grpChg chg="del mod">
          <ac:chgData name="Mohy Ud Din, Ghulam (Energy, Newcastle)" userId="ec0b4fd2-b6d4-45bf-88fb-496ec947c019" providerId="ADAL" clId="{29FD2183-954C-43DD-930C-92BEF8D925FC}" dt="2022-04-28T13:54:59.571" v="1871" actId="478"/>
          <ac:grpSpMkLst>
            <pc:docMk/>
            <pc:sldMk cId="997020164" sldId="417"/>
            <ac:grpSpMk id="6" creationId="{6C72810B-D094-4DF6-8504-0A5F6B5BB26D}"/>
          </ac:grpSpMkLst>
        </pc:grpChg>
        <pc:grpChg chg="add del mod">
          <ac:chgData name="Mohy Ud Din, Ghulam (Energy, Newcastle)" userId="ec0b4fd2-b6d4-45bf-88fb-496ec947c019" providerId="ADAL" clId="{29FD2183-954C-43DD-930C-92BEF8D925FC}" dt="2022-05-05T09:54:16.412" v="1914" actId="165"/>
          <ac:grpSpMkLst>
            <pc:docMk/>
            <pc:sldMk cId="997020164" sldId="417"/>
            <ac:grpSpMk id="7" creationId="{AEC2A1FB-7A78-4E1D-87AA-A952882D3FA1}"/>
          </ac:grpSpMkLst>
        </pc:grpChg>
        <pc:grpChg chg="add mod">
          <ac:chgData name="Mohy Ud Din, Ghulam (Energy, Newcastle)" userId="ec0b4fd2-b6d4-45bf-88fb-496ec947c019" providerId="ADAL" clId="{29FD2183-954C-43DD-930C-92BEF8D925FC}" dt="2022-05-05T11:10:09.580" v="2432" actId="164"/>
          <ac:grpSpMkLst>
            <pc:docMk/>
            <pc:sldMk cId="997020164" sldId="417"/>
            <ac:grpSpMk id="12" creationId="{BA72C672-690B-43D8-B82C-5BEA68368FB0}"/>
          </ac:grpSpMkLst>
        </pc:grpChg>
        <pc:grpChg chg="del mod topLvl">
          <ac:chgData name="Mohy Ud Din, Ghulam (Energy, Newcastle)" userId="ec0b4fd2-b6d4-45bf-88fb-496ec947c019" providerId="ADAL" clId="{29FD2183-954C-43DD-930C-92BEF8D925FC}" dt="2022-05-05T09:54:20.157" v="1915" actId="165"/>
          <ac:grpSpMkLst>
            <pc:docMk/>
            <pc:sldMk cId="997020164" sldId="417"/>
            <ac:grpSpMk id="30" creationId="{F3025FC2-5089-414E-B240-A2E0BDA73E68}"/>
          </ac:grpSpMkLst>
        </pc:grpChg>
        <pc:picChg chg="del">
          <ac:chgData name="Mohy Ud Din, Ghulam (Energy, Newcastle)" userId="ec0b4fd2-b6d4-45bf-88fb-496ec947c019" providerId="ADAL" clId="{29FD2183-954C-43DD-930C-92BEF8D925FC}" dt="2022-04-28T13:55:05.331" v="1872" actId="478"/>
          <ac:picMkLst>
            <pc:docMk/>
            <pc:sldMk cId="997020164" sldId="417"/>
            <ac:picMk id="5" creationId="{0CAAB2E0-9F4C-4DF8-AC5E-053C238D8FE3}"/>
          </ac:picMkLst>
        </pc:picChg>
        <pc:picChg chg="mod">
          <ac:chgData name="Mohy Ud Din, Ghulam (Energy, Newcastle)" userId="ec0b4fd2-b6d4-45bf-88fb-496ec947c019" providerId="ADAL" clId="{29FD2183-954C-43DD-930C-92BEF8D925FC}" dt="2022-05-05T09:57:56.433" v="1958" actId="1038"/>
          <ac:picMkLst>
            <pc:docMk/>
            <pc:sldMk cId="997020164" sldId="417"/>
            <ac:picMk id="5" creationId="{79A37E66-530E-4229-85D3-F780C1BA3061}"/>
          </ac:picMkLst>
        </pc:picChg>
        <pc:cxnChg chg="mod topLvl">
          <ac:chgData name="Mohy Ud Din, Ghulam (Energy, Newcastle)" userId="ec0b4fd2-b6d4-45bf-88fb-496ec947c019" providerId="ADAL" clId="{29FD2183-954C-43DD-930C-92BEF8D925FC}" dt="2022-05-05T11:10:09.580" v="2432" actId="164"/>
          <ac:cxnSpMkLst>
            <pc:docMk/>
            <pc:sldMk cId="997020164" sldId="417"/>
            <ac:cxnSpMk id="14" creationId="{1C9FB0AB-A26E-43A4-8EEC-49BD5C3BFAEA}"/>
          </ac:cxnSpMkLst>
        </pc:cxnChg>
        <pc:cxnChg chg="mod topLvl">
          <ac:chgData name="Mohy Ud Din, Ghulam (Energy, Newcastle)" userId="ec0b4fd2-b6d4-45bf-88fb-496ec947c019" providerId="ADAL" clId="{29FD2183-954C-43DD-930C-92BEF8D925FC}" dt="2022-05-05T11:10:09.580" v="2432" actId="164"/>
          <ac:cxnSpMkLst>
            <pc:docMk/>
            <pc:sldMk cId="997020164" sldId="417"/>
            <ac:cxnSpMk id="16" creationId="{E72534FC-005E-47BE-899D-E6AEE8BC5136}"/>
          </ac:cxnSpMkLst>
        </pc:cxnChg>
        <pc:cxnChg chg="mod topLvl">
          <ac:chgData name="Mohy Ud Din, Ghulam (Energy, Newcastle)" userId="ec0b4fd2-b6d4-45bf-88fb-496ec947c019" providerId="ADAL" clId="{29FD2183-954C-43DD-930C-92BEF8D925FC}" dt="2022-05-05T11:10:09.580" v="2432" actId="164"/>
          <ac:cxnSpMkLst>
            <pc:docMk/>
            <pc:sldMk cId="997020164" sldId="417"/>
            <ac:cxnSpMk id="21" creationId="{1F370B1A-4313-4C5D-8BA0-A1D9179562EA}"/>
          </ac:cxnSpMkLst>
        </pc:cxnChg>
        <pc:cxnChg chg="mod topLvl">
          <ac:chgData name="Mohy Ud Din, Ghulam (Energy, Newcastle)" userId="ec0b4fd2-b6d4-45bf-88fb-496ec947c019" providerId="ADAL" clId="{29FD2183-954C-43DD-930C-92BEF8D925FC}" dt="2022-05-05T11:10:09.580" v="2432" actId="164"/>
          <ac:cxnSpMkLst>
            <pc:docMk/>
            <pc:sldMk cId="997020164" sldId="417"/>
            <ac:cxnSpMk id="23" creationId="{71D9F60F-2530-4C65-8C8D-05EF5EB95383}"/>
          </ac:cxnSpMkLst>
        </pc:cxnChg>
        <pc:cxnChg chg="mod topLvl">
          <ac:chgData name="Mohy Ud Din, Ghulam (Energy, Newcastle)" userId="ec0b4fd2-b6d4-45bf-88fb-496ec947c019" providerId="ADAL" clId="{29FD2183-954C-43DD-930C-92BEF8D925FC}" dt="2022-05-05T11:10:09.580" v="2432" actId="164"/>
          <ac:cxnSpMkLst>
            <pc:docMk/>
            <pc:sldMk cId="997020164" sldId="417"/>
            <ac:cxnSpMk id="26" creationId="{F1E28C34-4141-498C-B50C-60D26F6AC750}"/>
          </ac:cxnSpMkLst>
        </pc:cxnChg>
        <pc:cxnChg chg="mod">
          <ac:chgData name="Mohy Ud Din, Ghulam (Energy, Newcastle)" userId="ec0b4fd2-b6d4-45bf-88fb-496ec947c019" providerId="ADAL" clId="{29FD2183-954C-43DD-930C-92BEF8D925FC}" dt="2022-04-28T13:54:59.571" v="1871" actId="478"/>
          <ac:cxnSpMkLst>
            <pc:docMk/>
            <pc:sldMk cId="997020164" sldId="417"/>
            <ac:cxnSpMk id="32" creationId="{A16CA070-C1EE-40C4-8BD0-4029AE169747}"/>
          </ac:cxnSpMkLst>
        </pc:cxnChg>
        <pc:cxnChg chg="mod">
          <ac:chgData name="Mohy Ud Din, Ghulam (Energy, Newcastle)" userId="ec0b4fd2-b6d4-45bf-88fb-496ec947c019" providerId="ADAL" clId="{29FD2183-954C-43DD-930C-92BEF8D925FC}" dt="2022-04-28T13:54:59.571" v="1871" actId="478"/>
          <ac:cxnSpMkLst>
            <pc:docMk/>
            <pc:sldMk cId="997020164" sldId="417"/>
            <ac:cxnSpMk id="33" creationId="{21397CA0-C1AA-48BB-91E4-A98D217ECB3D}"/>
          </ac:cxnSpMkLst>
        </pc:cxnChg>
        <pc:cxnChg chg="mod">
          <ac:chgData name="Mohy Ud Din, Ghulam (Energy, Newcastle)" userId="ec0b4fd2-b6d4-45bf-88fb-496ec947c019" providerId="ADAL" clId="{29FD2183-954C-43DD-930C-92BEF8D925FC}" dt="2022-04-28T13:54:59.571" v="1871" actId="478"/>
          <ac:cxnSpMkLst>
            <pc:docMk/>
            <pc:sldMk cId="997020164" sldId="417"/>
            <ac:cxnSpMk id="34" creationId="{2A421F22-9476-4A1E-965A-74C7C212A390}"/>
          </ac:cxnSpMkLst>
        </pc:cxnChg>
        <pc:cxnChg chg="mod">
          <ac:chgData name="Mohy Ud Din, Ghulam (Energy, Newcastle)" userId="ec0b4fd2-b6d4-45bf-88fb-496ec947c019" providerId="ADAL" clId="{29FD2183-954C-43DD-930C-92BEF8D925FC}" dt="2022-04-28T13:54:59.571" v="1871" actId="478"/>
          <ac:cxnSpMkLst>
            <pc:docMk/>
            <pc:sldMk cId="997020164" sldId="417"/>
            <ac:cxnSpMk id="35" creationId="{FA8A8F27-121D-4313-B6CF-7338AAD87C5F}"/>
          </ac:cxnSpMkLst>
        </pc:cxnChg>
        <pc:cxnChg chg="mod">
          <ac:chgData name="Mohy Ud Din, Ghulam (Energy, Newcastle)" userId="ec0b4fd2-b6d4-45bf-88fb-496ec947c019" providerId="ADAL" clId="{29FD2183-954C-43DD-930C-92BEF8D925FC}" dt="2022-04-28T13:54:59.571" v="1871" actId="478"/>
          <ac:cxnSpMkLst>
            <pc:docMk/>
            <pc:sldMk cId="997020164" sldId="417"/>
            <ac:cxnSpMk id="38" creationId="{45AF4A9C-CA46-4DE9-9485-75CE7D5A027E}"/>
          </ac:cxnSpMkLst>
        </pc:cxnChg>
        <pc:cxnChg chg="mod">
          <ac:chgData name="Mohy Ud Din, Ghulam (Energy, Newcastle)" userId="ec0b4fd2-b6d4-45bf-88fb-496ec947c019" providerId="ADAL" clId="{29FD2183-954C-43DD-930C-92BEF8D925FC}" dt="2022-04-28T13:54:59.571" v="1871" actId="478"/>
          <ac:cxnSpMkLst>
            <pc:docMk/>
            <pc:sldMk cId="997020164" sldId="417"/>
            <ac:cxnSpMk id="40" creationId="{56793633-10C1-48F8-AAF7-8E2FD0F37E87}"/>
          </ac:cxnSpMkLst>
        </pc:cxnChg>
        <pc:cxnChg chg="mod">
          <ac:chgData name="Mohy Ud Din, Ghulam (Energy, Newcastle)" userId="ec0b4fd2-b6d4-45bf-88fb-496ec947c019" providerId="ADAL" clId="{29FD2183-954C-43DD-930C-92BEF8D925FC}" dt="2022-04-28T13:54:59.571" v="1871" actId="478"/>
          <ac:cxnSpMkLst>
            <pc:docMk/>
            <pc:sldMk cId="997020164" sldId="417"/>
            <ac:cxnSpMk id="44" creationId="{DCE727B6-A78B-4F4F-A483-B567997CDD06}"/>
          </ac:cxnSpMkLst>
        </pc:cxnChg>
        <pc:cxnChg chg="mod">
          <ac:chgData name="Mohy Ud Din, Ghulam (Energy, Newcastle)" userId="ec0b4fd2-b6d4-45bf-88fb-496ec947c019" providerId="ADAL" clId="{29FD2183-954C-43DD-930C-92BEF8D925FC}" dt="2022-04-28T13:54:59.571" v="1871" actId="478"/>
          <ac:cxnSpMkLst>
            <pc:docMk/>
            <pc:sldMk cId="997020164" sldId="417"/>
            <ac:cxnSpMk id="46" creationId="{354AF082-1186-4120-8A41-DAB57CCE1B36}"/>
          </ac:cxnSpMkLst>
        </pc:cxnChg>
        <pc:cxnChg chg="del">
          <ac:chgData name="Mohy Ud Din, Ghulam (Energy, Newcastle)" userId="ec0b4fd2-b6d4-45bf-88fb-496ec947c019" providerId="ADAL" clId="{29FD2183-954C-43DD-930C-92BEF8D925FC}" dt="2022-04-28T13:55:07.453" v="1873" actId="478"/>
          <ac:cxnSpMkLst>
            <pc:docMk/>
            <pc:sldMk cId="997020164" sldId="417"/>
            <ac:cxnSpMk id="70" creationId="{803D1E8E-2A7C-497B-BA30-F460780BB915}"/>
          </ac:cxnSpMkLst>
        </pc:cxnChg>
      </pc:sldChg>
      <pc:sldChg chg="addSp delSp modSp add mod modNotesTx">
        <pc:chgData name="Mohy Ud Din, Ghulam (Energy, Newcastle)" userId="ec0b4fd2-b6d4-45bf-88fb-496ec947c019" providerId="ADAL" clId="{29FD2183-954C-43DD-930C-92BEF8D925FC}" dt="2022-05-09T03:14:42.677" v="10465" actId="20577"/>
        <pc:sldMkLst>
          <pc:docMk/>
          <pc:sldMk cId="2998004960" sldId="418"/>
        </pc:sldMkLst>
        <pc:spChg chg="mod">
          <ac:chgData name="Mohy Ud Din, Ghulam (Energy, Newcastle)" userId="ec0b4fd2-b6d4-45bf-88fb-496ec947c019" providerId="ADAL" clId="{29FD2183-954C-43DD-930C-92BEF8D925FC}" dt="2022-05-06T02:45:46.804" v="3084" actId="1035"/>
          <ac:spMkLst>
            <pc:docMk/>
            <pc:sldMk cId="2998004960" sldId="418"/>
            <ac:spMk id="2" creationId="{00000000-0000-0000-0000-000000000000}"/>
          </ac:spMkLst>
        </pc:spChg>
        <pc:spChg chg="mod">
          <ac:chgData name="Mohy Ud Din, Ghulam (Energy, Newcastle)" userId="ec0b4fd2-b6d4-45bf-88fb-496ec947c019" providerId="ADAL" clId="{29FD2183-954C-43DD-930C-92BEF8D925FC}" dt="2022-05-06T05:07:42.542" v="3216" actId="27636"/>
          <ac:spMkLst>
            <pc:docMk/>
            <pc:sldMk cId="2998004960" sldId="418"/>
            <ac:spMk id="3" creationId="{00000000-0000-0000-0000-000000000000}"/>
          </ac:spMkLst>
        </pc:spChg>
        <pc:spChg chg="add mod">
          <ac:chgData name="Mohy Ud Din, Ghulam (Energy, Newcastle)" userId="ec0b4fd2-b6d4-45bf-88fb-496ec947c019" providerId="ADAL" clId="{29FD2183-954C-43DD-930C-92BEF8D925FC}" dt="2022-05-06T02:58:06.838" v="3176" actId="13926"/>
          <ac:spMkLst>
            <pc:docMk/>
            <pc:sldMk cId="2998004960" sldId="418"/>
            <ac:spMk id="8" creationId="{2073FAD8-6FE2-41DB-9014-2595E22E490B}"/>
          </ac:spMkLst>
        </pc:spChg>
        <pc:spChg chg="add mod">
          <ac:chgData name="Mohy Ud Din, Ghulam (Energy, Newcastle)" userId="ec0b4fd2-b6d4-45bf-88fb-496ec947c019" providerId="ADAL" clId="{29FD2183-954C-43DD-930C-92BEF8D925FC}" dt="2022-05-06T05:11:15.831" v="3259" actId="14100"/>
          <ac:spMkLst>
            <pc:docMk/>
            <pc:sldMk cId="2998004960" sldId="418"/>
            <ac:spMk id="12" creationId="{BD264F87-217C-4A34-B0F9-5E7C76B587BD}"/>
          </ac:spMkLst>
        </pc:spChg>
        <pc:spChg chg="add mod">
          <ac:chgData name="Mohy Ud Din, Ghulam (Energy, Newcastle)" userId="ec0b4fd2-b6d4-45bf-88fb-496ec947c019" providerId="ADAL" clId="{29FD2183-954C-43DD-930C-92BEF8D925FC}" dt="2022-05-06T05:11:34.546" v="3262" actId="14100"/>
          <ac:spMkLst>
            <pc:docMk/>
            <pc:sldMk cId="2998004960" sldId="418"/>
            <ac:spMk id="13" creationId="{D3A4BC03-0A6C-4CEE-AC86-8E14A6149FC7}"/>
          </ac:spMkLst>
        </pc:spChg>
        <pc:spChg chg="del">
          <ac:chgData name="Mohy Ud Din, Ghulam (Energy, Newcastle)" userId="ec0b4fd2-b6d4-45bf-88fb-496ec947c019" providerId="ADAL" clId="{29FD2183-954C-43DD-930C-92BEF8D925FC}" dt="2022-05-05T11:21:09.640" v="2523" actId="478"/>
          <ac:spMkLst>
            <pc:docMk/>
            <pc:sldMk cId="2998004960" sldId="418"/>
            <ac:spMk id="69" creationId="{90D49385-DC58-4FD9-8436-66CB3E5B85BC}"/>
          </ac:spMkLst>
        </pc:spChg>
        <pc:picChg chg="add mod">
          <ac:chgData name="Mohy Ud Din, Ghulam (Energy, Newcastle)" userId="ec0b4fd2-b6d4-45bf-88fb-496ec947c019" providerId="ADAL" clId="{29FD2183-954C-43DD-930C-92BEF8D925FC}" dt="2022-05-06T02:48:33.756" v="3128" actId="1036"/>
          <ac:picMkLst>
            <pc:docMk/>
            <pc:sldMk cId="2998004960" sldId="418"/>
            <ac:picMk id="5" creationId="{4587983E-5F5C-4A24-92FA-1C2B708E2564}"/>
          </ac:picMkLst>
        </pc:picChg>
        <pc:picChg chg="add mod">
          <ac:chgData name="Mohy Ud Din, Ghulam (Energy, Newcastle)" userId="ec0b4fd2-b6d4-45bf-88fb-496ec947c019" providerId="ADAL" clId="{29FD2183-954C-43DD-930C-92BEF8D925FC}" dt="2022-05-06T02:45:42.063" v="3083" actId="1036"/>
          <ac:picMkLst>
            <pc:docMk/>
            <pc:sldMk cId="2998004960" sldId="418"/>
            <ac:picMk id="6" creationId="{5EFF5201-4137-48A3-A443-057FB2F12FC8}"/>
          </ac:picMkLst>
        </pc:picChg>
        <pc:picChg chg="add mod">
          <ac:chgData name="Mohy Ud Din, Ghulam (Energy, Newcastle)" userId="ec0b4fd2-b6d4-45bf-88fb-496ec947c019" providerId="ADAL" clId="{29FD2183-954C-43DD-930C-92BEF8D925FC}" dt="2022-05-06T05:07:59.056" v="3217" actId="1076"/>
          <ac:picMkLst>
            <pc:docMk/>
            <pc:sldMk cId="2998004960" sldId="418"/>
            <ac:picMk id="7" creationId="{C7121111-3BE1-40F3-9FFE-F0D4B304232E}"/>
          </ac:picMkLst>
        </pc:picChg>
        <pc:picChg chg="add mod modCrop">
          <ac:chgData name="Mohy Ud Din, Ghulam (Energy, Newcastle)" userId="ec0b4fd2-b6d4-45bf-88fb-496ec947c019" providerId="ADAL" clId="{29FD2183-954C-43DD-930C-92BEF8D925FC}" dt="2022-05-06T05:06:44.094" v="3210" actId="1036"/>
          <ac:picMkLst>
            <pc:docMk/>
            <pc:sldMk cId="2998004960" sldId="418"/>
            <ac:picMk id="10" creationId="{0042A181-F433-453A-8C93-0B9B29B71576}"/>
          </ac:picMkLst>
        </pc:picChg>
        <pc:picChg chg="add mod modCrop">
          <ac:chgData name="Mohy Ud Din, Ghulam (Energy, Newcastle)" userId="ec0b4fd2-b6d4-45bf-88fb-496ec947c019" providerId="ADAL" clId="{29FD2183-954C-43DD-930C-92BEF8D925FC}" dt="2022-05-06T05:06:56.934" v="3214" actId="1036"/>
          <ac:picMkLst>
            <pc:docMk/>
            <pc:sldMk cId="2998004960" sldId="418"/>
            <ac:picMk id="11" creationId="{44D541DA-FD0B-439E-A65D-011587C0E684}"/>
          </ac:picMkLst>
        </pc:picChg>
      </pc:sldChg>
      <pc:sldChg chg="add modNotesTx">
        <pc:chgData name="Mohy Ud Din, Ghulam (Energy, Newcastle)" userId="ec0b4fd2-b6d4-45bf-88fb-496ec947c019" providerId="ADAL" clId="{29FD2183-954C-43DD-930C-92BEF8D925FC}" dt="2022-05-09T02:17:55.293" v="8152" actId="20577"/>
        <pc:sldMkLst>
          <pc:docMk/>
          <pc:sldMk cId="4076689013" sldId="419"/>
        </pc:sldMkLst>
      </pc:sldChg>
      <pc:sldChg chg="modSp mod modNotesTx">
        <pc:chgData name="Mohy Ud Din, Ghulam (Energy, Newcastle)" userId="ec0b4fd2-b6d4-45bf-88fb-496ec947c019" providerId="ADAL" clId="{29FD2183-954C-43DD-930C-92BEF8D925FC}" dt="2022-05-09T08:27:06.192" v="11334" actId="20577"/>
        <pc:sldMkLst>
          <pc:docMk/>
          <pc:sldMk cId="2350538893" sldId="420"/>
        </pc:sldMkLst>
        <pc:spChg chg="mod">
          <ac:chgData name="Mohy Ud Din, Ghulam (Energy, Newcastle)" userId="ec0b4fd2-b6d4-45bf-88fb-496ec947c019" providerId="ADAL" clId="{29FD2183-954C-43DD-930C-92BEF8D925FC}" dt="2022-05-06T03:01:01.677" v="3191" actId="20577"/>
          <ac:spMkLst>
            <pc:docMk/>
            <pc:sldMk cId="2350538893" sldId="420"/>
            <ac:spMk id="3" creationId="{00000000-0000-0000-0000-000000000000}"/>
          </ac:spMkLst>
        </pc:spChg>
      </pc:sldChg>
      <pc:sldChg chg="modSp mod modNotesTx">
        <pc:chgData name="Mohy Ud Din, Ghulam (Energy, Newcastle)" userId="ec0b4fd2-b6d4-45bf-88fb-496ec947c019" providerId="ADAL" clId="{29FD2183-954C-43DD-930C-92BEF8D925FC}" dt="2022-05-09T13:49:27.556" v="12377" actId="1036"/>
        <pc:sldMkLst>
          <pc:docMk/>
          <pc:sldMk cId="3478178403" sldId="421"/>
        </pc:sldMkLst>
        <pc:spChg chg="mod">
          <ac:chgData name="Mohy Ud Din, Ghulam (Energy, Newcastle)" userId="ec0b4fd2-b6d4-45bf-88fb-496ec947c019" providerId="ADAL" clId="{29FD2183-954C-43DD-930C-92BEF8D925FC}" dt="2022-05-08T12:39:05.171" v="6938" actId="6549"/>
          <ac:spMkLst>
            <pc:docMk/>
            <pc:sldMk cId="3478178403" sldId="421"/>
            <ac:spMk id="3" creationId="{00000000-0000-0000-0000-000000000000}"/>
          </ac:spMkLst>
        </pc:spChg>
        <pc:grpChg chg="mod">
          <ac:chgData name="Mohy Ud Din, Ghulam (Energy, Newcastle)" userId="ec0b4fd2-b6d4-45bf-88fb-496ec947c019" providerId="ADAL" clId="{29FD2183-954C-43DD-930C-92BEF8D925FC}" dt="2022-05-09T13:49:27.556" v="12377" actId="1036"/>
          <ac:grpSpMkLst>
            <pc:docMk/>
            <pc:sldMk cId="3478178403" sldId="421"/>
            <ac:grpSpMk id="26" creationId="{95B4779E-3915-429C-81E8-F303E9C5978B}"/>
          </ac:grpSpMkLst>
        </pc:grpChg>
        <pc:picChg chg="mod">
          <ac:chgData name="Mohy Ud Din, Ghulam (Energy, Newcastle)" userId="ec0b4fd2-b6d4-45bf-88fb-496ec947c019" providerId="ADAL" clId="{29FD2183-954C-43DD-930C-92BEF8D925FC}" dt="2022-05-09T13:49:27.556" v="12377" actId="1036"/>
          <ac:picMkLst>
            <pc:docMk/>
            <pc:sldMk cId="3478178403" sldId="421"/>
            <ac:picMk id="27" creationId="{AC07A5B6-886C-4671-ADEB-305E73A8C639}"/>
          </ac:picMkLst>
        </pc:picChg>
        <pc:cxnChg chg="mod">
          <ac:chgData name="Mohy Ud Din, Ghulam (Energy, Newcastle)" userId="ec0b4fd2-b6d4-45bf-88fb-496ec947c019" providerId="ADAL" clId="{29FD2183-954C-43DD-930C-92BEF8D925FC}" dt="2022-05-09T13:49:27.556" v="12377" actId="1036"/>
          <ac:cxnSpMkLst>
            <pc:docMk/>
            <pc:sldMk cId="3478178403" sldId="421"/>
            <ac:cxnSpMk id="28" creationId="{0C9D528A-83D6-4C6B-B17E-D5DB8BC3B8B7}"/>
          </ac:cxnSpMkLst>
        </pc:cxnChg>
        <pc:cxnChg chg="mod">
          <ac:chgData name="Mohy Ud Din, Ghulam (Energy, Newcastle)" userId="ec0b4fd2-b6d4-45bf-88fb-496ec947c019" providerId="ADAL" clId="{29FD2183-954C-43DD-930C-92BEF8D925FC}" dt="2022-05-09T13:49:27.556" v="12377" actId="1036"/>
          <ac:cxnSpMkLst>
            <pc:docMk/>
            <pc:sldMk cId="3478178403" sldId="421"/>
            <ac:cxnSpMk id="29" creationId="{682F8D02-EE6A-4D7C-B5FD-0B1278CA1AF0}"/>
          </ac:cxnSpMkLst>
        </pc:cxnChg>
        <pc:cxnChg chg="mod">
          <ac:chgData name="Mohy Ud Din, Ghulam (Energy, Newcastle)" userId="ec0b4fd2-b6d4-45bf-88fb-496ec947c019" providerId="ADAL" clId="{29FD2183-954C-43DD-930C-92BEF8D925FC}" dt="2022-05-09T13:49:27.556" v="12377" actId="1036"/>
          <ac:cxnSpMkLst>
            <pc:docMk/>
            <pc:sldMk cId="3478178403" sldId="421"/>
            <ac:cxnSpMk id="30" creationId="{6EC541B7-FDFC-47C8-8910-B4F976255AB7}"/>
          </ac:cxnSpMkLst>
        </pc:cxnChg>
        <pc:cxnChg chg="mod">
          <ac:chgData name="Mohy Ud Din, Ghulam (Energy, Newcastle)" userId="ec0b4fd2-b6d4-45bf-88fb-496ec947c019" providerId="ADAL" clId="{29FD2183-954C-43DD-930C-92BEF8D925FC}" dt="2022-05-09T13:49:27.556" v="12377" actId="1036"/>
          <ac:cxnSpMkLst>
            <pc:docMk/>
            <pc:sldMk cId="3478178403" sldId="421"/>
            <ac:cxnSpMk id="31" creationId="{C01CC0B1-8D39-4E52-9BD1-2E46621747ED}"/>
          </ac:cxnSpMkLst>
        </pc:cxnChg>
        <pc:cxnChg chg="mod">
          <ac:chgData name="Mohy Ud Din, Ghulam (Energy, Newcastle)" userId="ec0b4fd2-b6d4-45bf-88fb-496ec947c019" providerId="ADAL" clId="{29FD2183-954C-43DD-930C-92BEF8D925FC}" dt="2022-05-09T13:49:27.556" v="12377" actId="1036"/>
          <ac:cxnSpMkLst>
            <pc:docMk/>
            <pc:sldMk cId="3478178403" sldId="421"/>
            <ac:cxnSpMk id="32" creationId="{03FCB170-9340-4AE8-99E0-4953761EEB89}"/>
          </ac:cxnSpMkLst>
        </pc:cxnChg>
        <pc:cxnChg chg="mod">
          <ac:chgData name="Mohy Ud Din, Ghulam (Energy, Newcastle)" userId="ec0b4fd2-b6d4-45bf-88fb-496ec947c019" providerId="ADAL" clId="{29FD2183-954C-43DD-930C-92BEF8D925FC}" dt="2022-05-09T13:49:27.556" v="12377" actId="1036"/>
          <ac:cxnSpMkLst>
            <pc:docMk/>
            <pc:sldMk cId="3478178403" sldId="421"/>
            <ac:cxnSpMk id="33" creationId="{E43B909F-5311-4E3E-A047-AA63B01BE06A}"/>
          </ac:cxnSpMkLst>
        </pc:cxnChg>
        <pc:cxnChg chg="mod">
          <ac:chgData name="Mohy Ud Din, Ghulam (Energy, Newcastle)" userId="ec0b4fd2-b6d4-45bf-88fb-496ec947c019" providerId="ADAL" clId="{29FD2183-954C-43DD-930C-92BEF8D925FC}" dt="2022-05-09T13:49:27.556" v="12377" actId="1036"/>
          <ac:cxnSpMkLst>
            <pc:docMk/>
            <pc:sldMk cId="3478178403" sldId="421"/>
            <ac:cxnSpMk id="34" creationId="{8CFA3063-042D-4068-AF33-2BA7E1B611DE}"/>
          </ac:cxnSpMkLst>
        </pc:cxnChg>
        <pc:cxnChg chg="mod">
          <ac:chgData name="Mohy Ud Din, Ghulam (Energy, Newcastle)" userId="ec0b4fd2-b6d4-45bf-88fb-496ec947c019" providerId="ADAL" clId="{29FD2183-954C-43DD-930C-92BEF8D925FC}" dt="2022-05-09T13:49:27.556" v="12377" actId="1036"/>
          <ac:cxnSpMkLst>
            <pc:docMk/>
            <pc:sldMk cId="3478178403" sldId="421"/>
            <ac:cxnSpMk id="35" creationId="{FF3BA9FE-2E1C-4254-90E6-6DEEAE01B1D1}"/>
          </ac:cxnSpMkLst>
        </pc:cxnChg>
        <pc:cxnChg chg="mod">
          <ac:chgData name="Mohy Ud Din, Ghulam (Energy, Newcastle)" userId="ec0b4fd2-b6d4-45bf-88fb-496ec947c019" providerId="ADAL" clId="{29FD2183-954C-43DD-930C-92BEF8D925FC}" dt="2022-05-09T13:49:27.556" v="12377" actId="1036"/>
          <ac:cxnSpMkLst>
            <pc:docMk/>
            <pc:sldMk cId="3478178403" sldId="421"/>
            <ac:cxnSpMk id="36" creationId="{C2AB96EC-91CB-4267-AEEE-A4F8DC0325E6}"/>
          </ac:cxnSpMkLst>
        </pc:cxnChg>
      </pc:sldChg>
      <pc:sldChg chg="addSp delSp modSp add mod modNotesTx">
        <pc:chgData name="Mohy Ud Din, Ghulam (Energy, Newcastle)" userId="ec0b4fd2-b6d4-45bf-88fb-496ec947c019" providerId="ADAL" clId="{29FD2183-954C-43DD-930C-92BEF8D925FC}" dt="2022-05-09T11:54:31.863" v="12373" actId="20577"/>
        <pc:sldMkLst>
          <pc:docMk/>
          <pc:sldMk cId="1418281517" sldId="422"/>
        </pc:sldMkLst>
        <pc:spChg chg="mod">
          <ac:chgData name="Mohy Ud Din, Ghulam (Energy, Newcastle)" userId="ec0b4fd2-b6d4-45bf-88fb-496ec947c019" providerId="ADAL" clId="{29FD2183-954C-43DD-930C-92BEF8D925FC}" dt="2022-05-05T10:02:22.661" v="1997" actId="20577"/>
          <ac:spMkLst>
            <pc:docMk/>
            <pc:sldMk cId="1418281517" sldId="422"/>
            <ac:spMk id="2" creationId="{00000000-0000-0000-0000-000000000000}"/>
          </ac:spMkLst>
        </pc:spChg>
        <pc:spChg chg="mod">
          <ac:chgData name="Mohy Ud Din, Ghulam (Energy, Newcastle)" userId="ec0b4fd2-b6d4-45bf-88fb-496ec947c019" providerId="ADAL" clId="{29FD2183-954C-43DD-930C-92BEF8D925FC}" dt="2022-05-06T05:29:34.498" v="3439" actId="20577"/>
          <ac:spMkLst>
            <pc:docMk/>
            <pc:sldMk cId="1418281517" sldId="422"/>
            <ac:spMk id="3" creationId="{00000000-0000-0000-0000-000000000000}"/>
          </ac:spMkLst>
        </pc:spChg>
        <pc:spChg chg="mod">
          <ac:chgData name="Mohy Ud Din, Ghulam (Energy, Newcastle)" userId="ec0b4fd2-b6d4-45bf-88fb-496ec947c019" providerId="ADAL" clId="{29FD2183-954C-43DD-930C-92BEF8D925FC}" dt="2022-05-05T11:02:25.346" v="2372" actId="164"/>
          <ac:spMkLst>
            <pc:docMk/>
            <pc:sldMk cId="1418281517" sldId="422"/>
            <ac:spMk id="4" creationId="{0A398A9F-1E04-48F6-AB60-CC428DEA3691}"/>
          </ac:spMkLst>
        </pc:spChg>
        <pc:spChg chg="mod">
          <ac:chgData name="Mohy Ud Din, Ghulam (Energy, Newcastle)" userId="ec0b4fd2-b6d4-45bf-88fb-496ec947c019" providerId="ADAL" clId="{29FD2183-954C-43DD-930C-92BEF8D925FC}" dt="2022-05-05T11:02:25.346" v="2372" actId="164"/>
          <ac:spMkLst>
            <pc:docMk/>
            <pc:sldMk cId="1418281517" sldId="422"/>
            <ac:spMk id="8" creationId="{33F40EFF-A20F-4BE2-BA6E-5076457B3DCE}"/>
          </ac:spMkLst>
        </pc:spChg>
        <pc:spChg chg="add mod">
          <ac:chgData name="Mohy Ud Din, Ghulam (Energy, Newcastle)" userId="ec0b4fd2-b6d4-45bf-88fb-496ec947c019" providerId="ADAL" clId="{29FD2183-954C-43DD-930C-92BEF8D925FC}" dt="2022-05-06T02:58:30.827" v="3177" actId="13926"/>
          <ac:spMkLst>
            <pc:docMk/>
            <pc:sldMk cId="1418281517" sldId="422"/>
            <ac:spMk id="8" creationId="{5EB4964C-53FF-4DBF-B0F7-EE11BAE69B43}"/>
          </ac:spMkLst>
        </pc:spChg>
        <pc:spChg chg="del mod">
          <ac:chgData name="Mohy Ud Din, Ghulam (Energy, Newcastle)" userId="ec0b4fd2-b6d4-45bf-88fb-496ec947c019" providerId="ADAL" clId="{29FD2183-954C-43DD-930C-92BEF8D925FC}" dt="2022-05-05T11:03:48.975" v="2389" actId="478"/>
          <ac:spMkLst>
            <pc:docMk/>
            <pc:sldMk cId="1418281517" sldId="422"/>
            <ac:spMk id="9" creationId="{C403BC1A-60A3-4DD1-A18C-5803AA36B48E}"/>
          </ac:spMkLst>
        </pc:spChg>
        <pc:spChg chg="mod">
          <ac:chgData name="Mohy Ud Din, Ghulam (Energy, Newcastle)" userId="ec0b4fd2-b6d4-45bf-88fb-496ec947c019" providerId="ADAL" clId="{29FD2183-954C-43DD-930C-92BEF8D925FC}" dt="2022-05-05T11:02:25.346" v="2372" actId="164"/>
          <ac:spMkLst>
            <pc:docMk/>
            <pc:sldMk cId="1418281517" sldId="422"/>
            <ac:spMk id="10" creationId="{2AFD8130-719F-4711-861E-52B6E2BC46D8}"/>
          </ac:spMkLst>
        </pc:spChg>
        <pc:spChg chg="mod">
          <ac:chgData name="Mohy Ud Din, Ghulam (Energy, Newcastle)" userId="ec0b4fd2-b6d4-45bf-88fb-496ec947c019" providerId="ADAL" clId="{29FD2183-954C-43DD-930C-92BEF8D925FC}" dt="2022-05-05T11:02:25.346" v="2372" actId="164"/>
          <ac:spMkLst>
            <pc:docMk/>
            <pc:sldMk cId="1418281517" sldId="422"/>
            <ac:spMk id="11" creationId="{A21B12E3-33FB-45A9-8E30-A26E0175E06E}"/>
          </ac:spMkLst>
        </pc:spChg>
        <pc:spChg chg="mod">
          <ac:chgData name="Mohy Ud Din, Ghulam (Energy, Newcastle)" userId="ec0b4fd2-b6d4-45bf-88fb-496ec947c019" providerId="ADAL" clId="{29FD2183-954C-43DD-930C-92BEF8D925FC}" dt="2022-05-05T11:02:25.346" v="2372" actId="164"/>
          <ac:spMkLst>
            <pc:docMk/>
            <pc:sldMk cId="1418281517" sldId="422"/>
            <ac:spMk id="17" creationId="{6A2A3263-ED9F-4B36-83EB-E6168DE0784E}"/>
          </ac:spMkLst>
        </pc:spChg>
        <pc:spChg chg="mod">
          <ac:chgData name="Mohy Ud Din, Ghulam (Energy, Newcastle)" userId="ec0b4fd2-b6d4-45bf-88fb-496ec947c019" providerId="ADAL" clId="{29FD2183-954C-43DD-930C-92BEF8D925FC}" dt="2022-05-05T11:02:25.346" v="2372" actId="164"/>
          <ac:spMkLst>
            <pc:docMk/>
            <pc:sldMk cId="1418281517" sldId="422"/>
            <ac:spMk id="19" creationId="{2047F1F2-02D3-474C-8D03-E1FCB6580619}"/>
          </ac:spMkLst>
        </pc:spChg>
        <pc:spChg chg="mod">
          <ac:chgData name="Mohy Ud Din, Ghulam (Energy, Newcastle)" userId="ec0b4fd2-b6d4-45bf-88fb-496ec947c019" providerId="ADAL" clId="{29FD2183-954C-43DD-930C-92BEF8D925FC}" dt="2022-05-05T11:02:25.346" v="2372" actId="164"/>
          <ac:spMkLst>
            <pc:docMk/>
            <pc:sldMk cId="1418281517" sldId="422"/>
            <ac:spMk id="20" creationId="{99E457E3-CF23-4369-AF95-EC07C8EF3B23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1:39.236" v="2437" actId="165"/>
          <ac:spMkLst>
            <pc:docMk/>
            <pc:sldMk cId="1418281517" sldId="422"/>
            <ac:spMk id="30" creationId="{F0D896EF-5414-4369-9777-762FEE56F40E}"/>
          </ac:spMkLst>
        </pc:spChg>
        <pc:spChg chg="mod">
          <ac:chgData name="Mohy Ud Din, Ghulam (Energy, Newcastle)" userId="ec0b4fd2-b6d4-45bf-88fb-496ec947c019" providerId="ADAL" clId="{29FD2183-954C-43DD-930C-92BEF8D925FC}" dt="2022-05-05T11:02:25.346" v="2372" actId="164"/>
          <ac:spMkLst>
            <pc:docMk/>
            <pc:sldMk cId="1418281517" sldId="422"/>
            <ac:spMk id="31" creationId="{DB412969-D866-48B9-86C7-BF8825F9D24B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1:39.236" v="2437" actId="165"/>
          <ac:spMkLst>
            <pc:docMk/>
            <pc:sldMk cId="1418281517" sldId="422"/>
            <ac:spMk id="32" creationId="{9F8A55B5-B3C3-450D-8916-88F85A3748C2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1:39.236" v="2437" actId="165"/>
          <ac:spMkLst>
            <pc:docMk/>
            <pc:sldMk cId="1418281517" sldId="422"/>
            <ac:spMk id="33" creationId="{4BAC8373-A650-4580-BF32-4C7B33A1642A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1:39.236" v="2437" actId="165"/>
          <ac:spMkLst>
            <pc:docMk/>
            <pc:sldMk cId="1418281517" sldId="422"/>
            <ac:spMk id="34" creationId="{E9565F00-56FF-479D-AF48-5A13A013B399}"/>
          </ac:spMkLst>
        </pc:spChg>
        <pc:spChg chg="del">
          <ac:chgData name="Mohy Ud Din, Ghulam (Energy, Newcastle)" userId="ec0b4fd2-b6d4-45bf-88fb-496ec947c019" providerId="ADAL" clId="{29FD2183-954C-43DD-930C-92BEF8D925FC}" dt="2022-05-05T10:44:18.641" v="2357" actId="478"/>
          <ac:spMkLst>
            <pc:docMk/>
            <pc:sldMk cId="1418281517" sldId="422"/>
            <ac:spMk id="35" creationId="{5777E4C5-5C0E-4247-8273-9912B0EE7F19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1:39.236" v="2437" actId="165"/>
          <ac:spMkLst>
            <pc:docMk/>
            <pc:sldMk cId="1418281517" sldId="422"/>
            <ac:spMk id="36" creationId="{76AB79B6-895C-41C0-82CC-064B105CAFEE}"/>
          </ac:spMkLst>
        </pc:spChg>
        <pc:spChg chg="del">
          <ac:chgData name="Mohy Ud Din, Ghulam (Energy, Newcastle)" userId="ec0b4fd2-b6d4-45bf-88fb-496ec947c019" providerId="ADAL" clId="{29FD2183-954C-43DD-930C-92BEF8D925FC}" dt="2022-05-05T10:44:17.412" v="2356" actId="478"/>
          <ac:spMkLst>
            <pc:docMk/>
            <pc:sldMk cId="1418281517" sldId="422"/>
            <ac:spMk id="38" creationId="{E842006C-D008-494F-84DD-C9A010CB3976}"/>
          </ac:spMkLst>
        </pc:spChg>
        <pc:spChg chg="del">
          <ac:chgData name="Mohy Ud Din, Ghulam (Energy, Newcastle)" userId="ec0b4fd2-b6d4-45bf-88fb-496ec947c019" providerId="ADAL" clId="{29FD2183-954C-43DD-930C-92BEF8D925FC}" dt="2022-05-05T10:44:16.154" v="2355" actId="478"/>
          <ac:spMkLst>
            <pc:docMk/>
            <pc:sldMk cId="1418281517" sldId="422"/>
            <ac:spMk id="39" creationId="{7D78CFAF-B1F4-4594-B5A9-CCBC8767749D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1:39.236" v="2437" actId="165"/>
          <ac:spMkLst>
            <pc:docMk/>
            <pc:sldMk cId="1418281517" sldId="422"/>
            <ac:spMk id="41" creationId="{9D7E2E49-E82B-4616-8077-9B0362826DED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1:39.236" v="2437" actId="165"/>
          <ac:spMkLst>
            <pc:docMk/>
            <pc:sldMk cId="1418281517" sldId="422"/>
            <ac:spMk id="42" creationId="{FC05CB64-8FCE-47B5-9A67-51E53E3AFD7E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1:39.236" v="2437" actId="165"/>
          <ac:spMkLst>
            <pc:docMk/>
            <pc:sldMk cId="1418281517" sldId="422"/>
            <ac:spMk id="43" creationId="{572829C5-D16E-4145-95DA-F502FFAA0DE6}"/>
          </ac:spMkLst>
        </pc:spChg>
        <pc:spChg chg="mod topLvl">
          <ac:chgData name="Mohy Ud Din, Ghulam (Energy, Newcastle)" userId="ec0b4fd2-b6d4-45bf-88fb-496ec947c019" providerId="ADAL" clId="{29FD2183-954C-43DD-930C-92BEF8D925FC}" dt="2022-05-05T11:11:39.236" v="2437" actId="165"/>
          <ac:spMkLst>
            <pc:docMk/>
            <pc:sldMk cId="1418281517" sldId="422"/>
            <ac:spMk id="47" creationId="{9ECE94B1-E8B1-4C42-A6C7-61FF7EE7BCDE}"/>
          </ac:spMkLst>
        </pc:spChg>
        <pc:spChg chg="del mod">
          <ac:chgData name="Mohy Ud Din, Ghulam (Energy, Newcastle)" userId="ec0b4fd2-b6d4-45bf-88fb-496ec947c019" providerId="ADAL" clId="{29FD2183-954C-43DD-930C-92BEF8D925FC}" dt="2022-05-05T11:17:47.975" v="2446" actId="478"/>
          <ac:spMkLst>
            <pc:docMk/>
            <pc:sldMk cId="1418281517" sldId="422"/>
            <ac:spMk id="69" creationId="{90D49385-DC58-4FD9-8436-66CB3E5B85BC}"/>
          </ac:spMkLst>
        </pc:spChg>
        <pc:grpChg chg="add del mod">
          <ac:chgData name="Mohy Ud Din, Ghulam (Energy, Newcastle)" userId="ec0b4fd2-b6d4-45bf-88fb-496ec947c019" providerId="ADAL" clId="{29FD2183-954C-43DD-930C-92BEF8D925FC}" dt="2022-05-05T11:03:51.403" v="2390" actId="478"/>
          <ac:grpSpMkLst>
            <pc:docMk/>
            <pc:sldMk cId="1418281517" sldId="422"/>
            <ac:grpSpMk id="15" creationId="{061157A9-B2A8-4C58-B922-68A251AADD2A}"/>
          </ac:grpSpMkLst>
        </pc:grpChg>
        <pc:grpChg chg="add del mod">
          <ac:chgData name="Mohy Ud Din, Ghulam (Energy, Newcastle)" userId="ec0b4fd2-b6d4-45bf-88fb-496ec947c019" providerId="ADAL" clId="{29FD2183-954C-43DD-930C-92BEF8D925FC}" dt="2022-05-05T11:11:40.286" v="2439"/>
          <ac:grpSpMkLst>
            <pc:docMk/>
            <pc:sldMk cId="1418281517" sldId="422"/>
            <ac:grpSpMk id="29" creationId="{87559885-C435-4F2B-9F5C-EA0EF2F098EC}"/>
          </ac:grpSpMkLst>
        </pc:grpChg>
        <pc:picChg chg="del">
          <ac:chgData name="Mohy Ud Din, Ghulam (Energy, Newcastle)" userId="ec0b4fd2-b6d4-45bf-88fb-496ec947c019" providerId="ADAL" clId="{29FD2183-954C-43DD-930C-92BEF8D925FC}" dt="2022-05-05T10:44:13.120" v="2354" actId="478"/>
          <ac:picMkLst>
            <pc:docMk/>
            <pc:sldMk cId="1418281517" sldId="422"/>
            <ac:picMk id="5" creationId="{79A37E66-530E-4229-85D3-F780C1BA3061}"/>
          </ac:picMkLst>
        </pc:picChg>
        <pc:picChg chg="add del mod modCrop">
          <ac:chgData name="Mohy Ud Din, Ghulam (Energy, Newcastle)" userId="ec0b4fd2-b6d4-45bf-88fb-496ec947c019" providerId="ADAL" clId="{29FD2183-954C-43DD-930C-92BEF8D925FC}" dt="2022-05-05T11:05:18.083" v="2408" actId="21"/>
          <ac:picMkLst>
            <pc:docMk/>
            <pc:sldMk cId="1418281517" sldId="422"/>
            <ac:picMk id="7" creationId="{DA5B58C2-CBF0-47FC-BFB9-B1593E8ECCCA}"/>
          </ac:picMkLst>
        </pc:picChg>
        <pc:picChg chg="add mod modCrop">
          <ac:chgData name="Mohy Ud Din, Ghulam (Energy, Newcastle)" userId="ec0b4fd2-b6d4-45bf-88fb-496ec947c019" providerId="ADAL" clId="{29FD2183-954C-43DD-930C-92BEF8D925FC}" dt="2022-05-05T11:04:54.503" v="2405" actId="14100"/>
          <ac:picMkLst>
            <pc:docMk/>
            <pc:sldMk cId="1418281517" sldId="422"/>
            <ac:picMk id="13" creationId="{4F974ADB-61F9-466B-A97B-FB0721EAC610}"/>
          </ac:picMkLst>
        </pc:picChg>
        <pc:picChg chg="add mod modCrop">
          <ac:chgData name="Mohy Ud Din, Ghulam (Energy, Newcastle)" userId="ec0b4fd2-b6d4-45bf-88fb-496ec947c019" providerId="ADAL" clId="{29FD2183-954C-43DD-930C-92BEF8D925FC}" dt="2022-05-05T11:04:43.815" v="2403" actId="1076"/>
          <ac:picMkLst>
            <pc:docMk/>
            <pc:sldMk cId="1418281517" sldId="422"/>
            <ac:picMk id="28" creationId="{98AA42DE-762F-4C6F-A25B-2E78B3A5CBCD}"/>
          </ac:picMkLst>
        </pc:picChg>
        <pc:picChg chg="add mod">
          <ac:chgData name="Mohy Ud Din, Ghulam (Energy, Newcastle)" userId="ec0b4fd2-b6d4-45bf-88fb-496ec947c019" providerId="ADAL" clId="{29FD2183-954C-43DD-930C-92BEF8D925FC}" dt="2022-05-06T02:43:18.119" v="3061" actId="1076"/>
          <ac:picMkLst>
            <pc:docMk/>
            <pc:sldMk cId="1418281517" sldId="422"/>
            <ac:picMk id="1026" creationId="{A4488569-6185-49C2-ABE3-B289344B00D2}"/>
          </ac:picMkLst>
        </pc:picChg>
        <pc:cxnChg chg="mod">
          <ac:chgData name="Mohy Ud Din, Ghulam (Energy, Newcastle)" userId="ec0b4fd2-b6d4-45bf-88fb-496ec947c019" providerId="ADAL" clId="{29FD2183-954C-43DD-930C-92BEF8D925FC}" dt="2022-05-05T11:02:25.346" v="2372" actId="164"/>
          <ac:cxnSpMkLst>
            <pc:docMk/>
            <pc:sldMk cId="1418281517" sldId="422"/>
            <ac:cxnSpMk id="14" creationId="{1C9FB0AB-A26E-43A4-8EEC-49BD5C3BFAEA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02:25.346" v="2372" actId="164"/>
          <ac:cxnSpMkLst>
            <pc:docMk/>
            <pc:sldMk cId="1418281517" sldId="422"/>
            <ac:cxnSpMk id="16" creationId="{E72534FC-005E-47BE-899D-E6AEE8BC5136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03:51.403" v="2390" actId="478"/>
          <ac:cxnSpMkLst>
            <pc:docMk/>
            <pc:sldMk cId="1418281517" sldId="422"/>
            <ac:cxnSpMk id="21" creationId="{1F370B1A-4313-4C5D-8BA0-A1D9179562EA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03:51.403" v="2390" actId="478"/>
          <ac:cxnSpMkLst>
            <pc:docMk/>
            <pc:sldMk cId="1418281517" sldId="422"/>
            <ac:cxnSpMk id="23" creationId="{71D9F60F-2530-4C65-8C8D-05EF5EB95383}"/>
          </ac:cxnSpMkLst>
        </pc:cxnChg>
        <pc:cxnChg chg="mod">
          <ac:chgData name="Mohy Ud Din, Ghulam (Energy, Newcastle)" userId="ec0b4fd2-b6d4-45bf-88fb-496ec947c019" providerId="ADAL" clId="{29FD2183-954C-43DD-930C-92BEF8D925FC}" dt="2022-05-05T11:03:51.403" v="2390" actId="478"/>
          <ac:cxnSpMkLst>
            <pc:docMk/>
            <pc:sldMk cId="1418281517" sldId="422"/>
            <ac:cxnSpMk id="26" creationId="{F1E28C34-4141-498C-B50C-60D26F6AC750}"/>
          </ac:cxnSpMkLst>
        </pc:cxnChg>
        <pc:cxnChg chg="mod topLvl">
          <ac:chgData name="Mohy Ud Din, Ghulam (Energy, Newcastle)" userId="ec0b4fd2-b6d4-45bf-88fb-496ec947c019" providerId="ADAL" clId="{29FD2183-954C-43DD-930C-92BEF8D925FC}" dt="2022-05-05T11:11:39.236" v="2437" actId="165"/>
          <ac:cxnSpMkLst>
            <pc:docMk/>
            <pc:sldMk cId="1418281517" sldId="422"/>
            <ac:cxnSpMk id="37" creationId="{3497EB2C-4D4B-4652-9707-BA25F8F9A409}"/>
          </ac:cxnSpMkLst>
        </pc:cxnChg>
        <pc:cxnChg chg="mod topLvl">
          <ac:chgData name="Mohy Ud Din, Ghulam (Energy, Newcastle)" userId="ec0b4fd2-b6d4-45bf-88fb-496ec947c019" providerId="ADAL" clId="{29FD2183-954C-43DD-930C-92BEF8D925FC}" dt="2022-05-05T11:11:39.236" v="2437" actId="165"/>
          <ac:cxnSpMkLst>
            <pc:docMk/>
            <pc:sldMk cId="1418281517" sldId="422"/>
            <ac:cxnSpMk id="40" creationId="{86404615-A4E3-4967-9BFE-D1564ED8EC44}"/>
          </ac:cxnSpMkLst>
        </pc:cxnChg>
        <pc:cxnChg chg="mod topLvl">
          <ac:chgData name="Mohy Ud Din, Ghulam (Energy, Newcastle)" userId="ec0b4fd2-b6d4-45bf-88fb-496ec947c019" providerId="ADAL" clId="{29FD2183-954C-43DD-930C-92BEF8D925FC}" dt="2022-05-05T11:11:39.236" v="2437" actId="165"/>
          <ac:cxnSpMkLst>
            <pc:docMk/>
            <pc:sldMk cId="1418281517" sldId="422"/>
            <ac:cxnSpMk id="44" creationId="{EF1411AA-D470-45AE-86BD-1D17504514EE}"/>
          </ac:cxnSpMkLst>
        </pc:cxnChg>
        <pc:cxnChg chg="mod topLvl">
          <ac:chgData name="Mohy Ud Din, Ghulam (Energy, Newcastle)" userId="ec0b4fd2-b6d4-45bf-88fb-496ec947c019" providerId="ADAL" clId="{29FD2183-954C-43DD-930C-92BEF8D925FC}" dt="2022-05-05T11:11:39.236" v="2437" actId="165"/>
          <ac:cxnSpMkLst>
            <pc:docMk/>
            <pc:sldMk cId="1418281517" sldId="422"/>
            <ac:cxnSpMk id="45" creationId="{CBF1A7EE-8A4E-48A4-8843-178684DF1D45}"/>
          </ac:cxnSpMkLst>
        </pc:cxnChg>
        <pc:cxnChg chg="mod topLvl">
          <ac:chgData name="Mohy Ud Din, Ghulam (Energy, Newcastle)" userId="ec0b4fd2-b6d4-45bf-88fb-496ec947c019" providerId="ADAL" clId="{29FD2183-954C-43DD-930C-92BEF8D925FC}" dt="2022-05-05T11:11:39.236" v="2437" actId="165"/>
          <ac:cxnSpMkLst>
            <pc:docMk/>
            <pc:sldMk cId="1418281517" sldId="422"/>
            <ac:cxnSpMk id="46" creationId="{3215BECF-3B96-43AF-837C-D6D2C429EA5C}"/>
          </ac:cxnSpMkLst>
        </pc:cxnChg>
      </pc:sldChg>
      <pc:sldMasterChg chg="delSldLayout">
        <pc:chgData name="Mohy Ud Din, Ghulam (Energy, Newcastle)" userId="ec0b4fd2-b6d4-45bf-88fb-496ec947c019" providerId="ADAL" clId="{29FD2183-954C-43DD-930C-92BEF8D925FC}" dt="2022-05-05T11:40:45.432" v="2922" actId="47"/>
        <pc:sldMasterMkLst>
          <pc:docMk/>
          <pc:sldMasterMk cId="2723935421" sldId="2147483648"/>
        </pc:sldMasterMkLst>
        <pc:sldLayoutChg chg="del">
          <pc:chgData name="Mohy Ud Din, Ghulam (Energy, Newcastle)" userId="ec0b4fd2-b6d4-45bf-88fb-496ec947c019" providerId="ADAL" clId="{29FD2183-954C-43DD-930C-92BEF8D925FC}" dt="2022-05-05T11:40:45.432" v="2922" actId="47"/>
          <pc:sldLayoutMkLst>
            <pc:docMk/>
            <pc:sldMasterMk cId="2723935421" sldId="2147483648"/>
            <pc:sldLayoutMk cId="1510113193" sldId="2147483818"/>
          </pc:sldLayoutMkLst>
        </pc:sldLayoutChg>
        <pc:sldLayoutChg chg="del">
          <pc:chgData name="Mohy Ud Din, Ghulam (Energy, Newcastle)" userId="ec0b4fd2-b6d4-45bf-88fb-496ec947c019" providerId="ADAL" clId="{29FD2183-954C-43DD-930C-92BEF8D925FC}" dt="2022-05-05T11:40:45.252" v="2921" actId="47"/>
          <pc:sldLayoutMkLst>
            <pc:docMk/>
            <pc:sldMasterMk cId="2723935421" sldId="2147483648"/>
            <pc:sldLayoutMk cId="1689883201" sldId="2147483821"/>
          </pc:sldLayoutMkLst>
        </pc:sldLayoutChg>
        <pc:sldLayoutChg chg="del">
          <pc:chgData name="Mohy Ud Din, Ghulam (Energy, Newcastle)" userId="ec0b4fd2-b6d4-45bf-88fb-496ec947c019" providerId="ADAL" clId="{29FD2183-954C-43DD-930C-92BEF8D925FC}" dt="2022-05-05T11:40:45.073" v="2920" actId="47"/>
          <pc:sldLayoutMkLst>
            <pc:docMk/>
            <pc:sldMasterMk cId="2723935421" sldId="2147483648"/>
            <pc:sldLayoutMk cId="35067252" sldId="2147483822"/>
          </pc:sldLayoutMkLst>
        </pc:sldLayoutChg>
        <pc:sldLayoutChg chg="del">
          <pc:chgData name="Mohy Ud Din, Ghulam (Energy, Newcastle)" userId="ec0b4fd2-b6d4-45bf-88fb-496ec947c019" providerId="ADAL" clId="{29FD2183-954C-43DD-930C-92BEF8D925FC}" dt="2022-05-05T11:40:44.863" v="2919" actId="47"/>
          <pc:sldLayoutMkLst>
            <pc:docMk/>
            <pc:sldMasterMk cId="2723935421" sldId="2147483648"/>
            <pc:sldLayoutMk cId="2271415116" sldId="2147483823"/>
          </pc:sldLayoutMkLst>
        </pc:sldLayoutChg>
      </pc:sldMasterChg>
    </pc:docChg>
  </pc:docChgLst>
  <pc:docChgLst>
    <pc:chgData name="Mohy Ud Din, Ghulam (Energy, Newcastle)" userId="ec0b4fd2-b6d4-45bf-88fb-496ec947c019" providerId="ADAL" clId="{13448C4D-7DF0-4F66-8557-2E10F2329887}"/>
    <pc:docChg chg="undo redo custSel addSld delSld modSld sldOrd">
      <pc:chgData name="Mohy Ud Din, Ghulam (Energy, Newcastle)" userId="ec0b4fd2-b6d4-45bf-88fb-496ec947c019" providerId="ADAL" clId="{13448C4D-7DF0-4F66-8557-2E10F2329887}" dt="2022-06-09T05:52:22.613" v="2817" actId="20577"/>
      <pc:docMkLst>
        <pc:docMk/>
      </pc:docMkLst>
      <pc:sldChg chg="modSp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1018071027" sldId="413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1018071027" sldId="413"/>
            <ac:spMk id="2" creationId="{51BE6AF1-EA37-438D-B12C-1D5E8092C0C3}"/>
          </ac:spMkLst>
        </pc:spChg>
      </pc:sldChg>
      <pc:sldChg chg="modSp new del mod">
        <pc:chgData name="Mohy Ud Din, Ghulam (Energy, Newcastle)" userId="ec0b4fd2-b6d4-45bf-88fb-496ec947c019" providerId="ADAL" clId="{13448C4D-7DF0-4F66-8557-2E10F2329887}" dt="2022-06-03T12:44:57.835" v="68" actId="2696"/>
        <pc:sldMkLst>
          <pc:docMk/>
          <pc:sldMk cId="1652639184" sldId="423"/>
        </pc:sldMkLst>
        <pc:spChg chg="mod">
          <ac:chgData name="Mohy Ud Din, Ghulam (Energy, Newcastle)" userId="ec0b4fd2-b6d4-45bf-88fb-496ec947c019" providerId="ADAL" clId="{13448C4D-7DF0-4F66-8557-2E10F2329887}" dt="2022-06-03T12:44:37.077" v="67" actId="27636"/>
          <ac:spMkLst>
            <pc:docMk/>
            <pc:sldMk cId="1652639184" sldId="423"/>
            <ac:spMk id="2" creationId="{8D9FFC53-1E43-4237-9562-3423AF702CB5}"/>
          </ac:spMkLst>
        </pc:spChg>
      </pc:sldChg>
      <pc:sldChg chg="modSp new mod">
        <pc:chgData name="Mohy Ud Din, Ghulam (Energy, Newcastle)" userId="ec0b4fd2-b6d4-45bf-88fb-496ec947c019" providerId="ADAL" clId="{13448C4D-7DF0-4F66-8557-2E10F2329887}" dt="2022-06-03T12:54:41.556" v="134" actId="207"/>
        <pc:sldMkLst>
          <pc:docMk/>
          <pc:sldMk cId="44194383" sldId="424"/>
        </pc:sldMkLst>
        <pc:spChg chg="mod">
          <ac:chgData name="Mohy Ud Din, Ghulam (Energy, Newcastle)" userId="ec0b4fd2-b6d4-45bf-88fb-496ec947c019" providerId="ADAL" clId="{13448C4D-7DF0-4F66-8557-2E10F2329887}" dt="2022-06-03T12:54:36.914" v="133" actId="207"/>
          <ac:spMkLst>
            <pc:docMk/>
            <pc:sldMk cId="44194383" sldId="424"/>
            <ac:spMk id="2" creationId="{D8E65B59-10A5-49B4-9CB4-BE8E5A99E08E}"/>
          </ac:spMkLst>
        </pc:spChg>
        <pc:spChg chg="mod">
          <ac:chgData name="Mohy Ud Din, Ghulam (Energy, Newcastle)" userId="ec0b4fd2-b6d4-45bf-88fb-496ec947c019" providerId="ADAL" clId="{13448C4D-7DF0-4F66-8557-2E10F2329887}" dt="2022-06-03T12:54:41.556" v="134" actId="207"/>
          <ac:spMkLst>
            <pc:docMk/>
            <pc:sldMk cId="44194383" sldId="424"/>
            <ac:spMk id="3" creationId="{5DBAB436-04B6-4D34-820D-0F47E8325B59}"/>
          </ac:spMkLst>
        </pc:spChg>
      </pc:sldChg>
      <pc:sldChg chg="addSp delSp 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2932051716" sldId="425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2932051716" sldId="425"/>
            <ac:spMk id="2" creationId="{2CEC72D2-49F1-4360-8E19-6884289BACBA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5" creationId="{59D0C2B0-25C5-4D45-8C4C-C9405B16B0B6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6" creationId="{D7443F4F-4BAD-41F9-B9A5-3F2403825E69}"/>
          </ac:spMkLst>
        </pc:spChg>
        <pc:spChg chg="add del mod">
          <ac:chgData name="Mohy Ud Din, Ghulam (Energy, Newcastle)" userId="ec0b4fd2-b6d4-45bf-88fb-496ec947c019" providerId="ADAL" clId="{13448C4D-7DF0-4F66-8557-2E10F2329887}" dt="2022-06-04T11:50:07.664" v="223" actId="478"/>
          <ac:spMkLst>
            <pc:docMk/>
            <pc:sldMk cId="2932051716" sldId="425"/>
            <ac:spMk id="7" creationId="{4551C1F3-A4F9-4D4B-910B-53F4F24A7570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8" creationId="{D0126D5A-27E1-498C-8A7C-86E9D672391A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9" creationId="{B551D928-3B38-4896-AEE0-D85300726BC1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10" creationId="{CAE1A0CA-2397-43F8-88DF-6AA3F9BF9334}"/>
          </ac:spMkLst>
        </pc:spChg>
        <pc:spChg chg="add mod ord">
          <ac:chgData name="Mohy Ud Din, Ghulam (Energy, Newcastle)" userId="ec0b4fd2-b6d4-45bf-88fb-496ec947c019" providerId="ADAL" clId="{13448C4D-7DF0-4F66-8557-2E10F2329887}" dt="2022-06-05T06:04:11.003" v="668" actId="14100"/>
          <ac:spMkLst>
            <pc:docMk/>
            <pc:sldMk cId="2932051716" sldId="425"/>
            <ac:spMk id="11" creationId="{57B2805B-44E5-4F6A-BB05-E6BCCE74239D}"/>
          </ac:spMkLst>
        </pc:spChg>
        <pc:spChg chg="add mod">
          <ac:chgData name="Mohy Ud Din, Ghulam (Energy, Newcastle)" userId="ec0b4fd2-b6d4-45bf-88fb-496ec947c019" providerId="ADAL" clId="{13448C4D-7DF0-4F66-8557-2E10F2329887}" dt="2022-06-05T06:04:09.922" v="667" actId="1037"/>
          <ac:spMkLst>
            <pc:docMk/>
            <pc:sldMk cId="2932051716" sldId="425"/>
            <ac:spMk id="12" creationId="{0B53F856-E804-41EF-9327-3B8F3FDAD85F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15" creationId="{E191C3FF-FA54-4759-80F2-241036CF047A}"/>
          </ac:spMkLst>
        </pc:spChg>
        <pc:spChg chg="add mod">
          <ac:chgData name="Mohy Ud Din, Ghulam (Energy, Newcastle)" userId="ec0b4fd2-b6d4-45bf-88fb-496ec947c019" providerId="ADAL" clId="{13448C4D-7DF0-4F66-8557-2E10F2329887}" dt="2022-06-05T04:02:24.629" v="659" actId="14100"/>
          <ac:spMkLst>
            <pc:docMk/>
            <pc:sldMk cId="2932051716" sldId="425"/>
            <ac:spMk id="24" creationId="{C6325536-653E-4190-90E0-2D3A7ABDE2C6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28" creationId="{0A3DCA4E-CFE2-448E-99F4-33233113A8F9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41" creationId="{83EED102-EDF5-44AA-92C1-E126911A6784}"/>
          </ac:spMkLst>
        </pc:spChg>
        <pc:spChg chg="add mod ord">
          <ac:chgData name="Mohy Ud Din, Ghulam (Energy, Newcastle)" userId="ec0b4fd2-b6d4-45bf-88fb-496ec947c019" providerId="ADAL" clId="{13448C4D-7DF0-4F66-8557-2E10F2329887}" dt="2022-06-05T04:24:20.252" v="661" actId="207"/>
          <ac:spMkLst>
            <pc:docMk/>
            <pc:sldMk cId="2932051716" sldId="425"/>
            <ac:spMk id="42" creationId="{62A197DB-2B29-446B-A458-5C394ADD5D78}"/>
          </ac:spMkLst>
        </pc:spChg>
        <pc:spChg chg="add del mod">
          <ac:chgData name="Mohy Ud Din, Ghulam (Energy, Newcastle)" userId="ec0b4fd2-b6d4-45bf-88fb-496ec947c019" providerId="ADAL" clId="{13448C4D-7DF0-4F66-8557-2E10F2329887}" dt="2022-06-05T03:31:35.755" v="509" actId="478"/>
          <ac:spMkLst>
            <pc:docMk/>
            <pc:sldMk cId="2932051716" sldId="425"/>
            <ac:spMk id="53" creationId="{EEA5DFE4-CBEF-4866-BA8A-3709B426239C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56" creationId="{9C9CB407-2388-47DB-82AC-341C7AC8FC37}"/>
          </ac:spMkLst>
        </pc:spChg>
        <pc:spChg chg="add mod">
          <ac:chgData name="Mohy Ud Din, Ghulam (Energy, Newcastle)" userId="ec0b4fd2-b6d4-45bf-88fb-496ec947c019" providerId="ADAL" clId="{13448C4D-7DF0-4F66-8557-2E10F2329887}" dt="2022-06-05T03:51:39.277" v="623" actId="164"/>
          <ac:spMkLst>
            <pc:docMk/>
            <pc:sldMk cId="2932051716" sldId="425"/>
            <ac:spMk id="61" creationId="{2A7C0635-58FB-454B-AC23-805EC2850D8F}"/>
          </ac:spMkLst>
        </pc:spChg>
        <pc:grpChg chg="add mod">
          <ac:chgData name="Mohy Ud Din, Ghulam (Energy, Newcastle)" userId="ec0b4fd2-b6d4-45bf-88fb-496ec947c019" providerId="ADAL" clId="{13448C4D-7DF0-4F66-8557-2E10F2329887}" dt="2022-06-05T03:52:22.782" v="639" actId="1035"/>
          <ac:grpSpMkLst>
            <pc:docMk/>
            <pc:sldMk cId="2932051716" sldId="425"/>
            <ac:grpSpMk id="65" creationId="{C995B84C-EA96-4981-B7EF-507A24839E23}"/>
          </ac:grpSpMkLst>
        </pc:grpChg>
        <pc:picChg chg="add del mod modCrop">
          <ac:chgData name="Mohy Ud Din, Ghulam (Energy, Newcastle)" userId="ec0b4fd2-b6d4-45bf-88fb-496ec947c019" providerId="ADAL" clId="{13448C4D-7DF0-4F66-8557-2E10F2329887}" dt="2022-06-05T03:45:05.405" v="565" actId="478"/>
          <ac:picMkLst>
            <pc:docMk/>
            <pc:sldMk cId="2932051716" sldId="425"/>
            <ac:picMk id="4" creationId="{55B3E7D8-6317-409C-920A-D562C4A41485}"/>
          </ac:picMkLst>
        </pc:picChg>
        <pc:cxnChg chg="add del mod">
          <ac:chgData name="Mohy Ud Din, Ghulam (Energy, Newcastle)" userId="ec0b4fd2-b6d4-45bf-88fb-496ec947c019" providerId="ADAL" clId="{13448C4D-7DF0-4F66-8557-2E10F2329887}" dt="2022-06-05T03:16:43.010" v="335" actId="478"/>
          <ac:cxnSpMkLst>
            <pc:docMk/>
            <pc:sldMk cId="2932051716" sldId="425"/>
            <ac:cxnSpMk id="14" creationId="{072184B8-E569-4F43-B36B-3D55D30C4A4D}"/>
          </ac:cxnSpMkLst>
        </pc:cxnChg>
        <pc:cxnChg chg="add mod">
          <ac:chgData name="Mohy Ud Din, Ghulam (Energy, Newcastle)" userId="ec0b4fd2-b6d4-45bf-88fb-496ec947c019" providerId="ADAL" clId="{13448C4D-7DF0-4F66-8557-2E10F2329887}" dt="2022-06-05T03:54:08.117" v="658" actId="1582"/>
          <ac:cxnSpMkLst>
            <pc:docMk/>
            <pc:sldMk cId="2932051716" sldId="425"/>
            <ac:cxnSpMk id="17" creationId="{8654F46B-7D8C-4413-AD3A-26EE5836B5AF}"/>
          </ac:cxnSpMkLst>
        </pc:cxnChg>
        <pc:cxnChg chg="add del mod">
          <ac:chgData name="Mohy Ud Din, Ghulam (Energy, Newcastle)" userId="ec0b4fd2-b6d4-45bf-88fb-496ec947c019" providerId="ADAL" clId="{13448C4D-7DF0-4F66-8557-2E10F2329887}" dt="2022-06-05T03:29:06.417" v="483" actId="478"/>
          <ac:cxnSpMkLst>
            <pc:docMk/>
            <pc:sldMk cId="2932051716" sldId="425"/>
            <ac:cxnSpMk id="19" creationId="{BAF4EFCC-9984-4855-921B-7809FB3D4FE7}"/>
          </ac:cxnSpMkLst>
        </pc:cxnChg>
        <pc:cxnChg chg="add mod">
          <ac:chgData name="Mohy Ud Din, Ghulam (Energy, Newcastle)" userId="ec0b4fd2-b6d4-45bf-88fb-496ec947c019" providerId="ADAL" clId="{13448C4D-7DF0-4F66-8557-2E10F2329887}" dt="2022-06-05T03:53:37.920" v="654" actId="1582"/>
          <ac:cxnSpMkLst>
            <pc:docMk/>
            <pc:sldMk cId="2932051716" sldId="425"/>
            <ac:cxnSpMk id="21" creationId="{18DAF031-F9CA-46F1-B3F2-AB0186616B0D}"/>
          </ac:cxnSpMkLst>
        </pc:cxnChg>
        <pc:cxnChg chg="add mod">
          <ac:chgData name="Mohy Ud Din, Ghulam (Energy, Newcastle)" userId="ec0b4fd2-b6d4-45bf-88fb-496ec947c019" providerId="ADAL" clId="{13448C4D-7DF0-4F66-8557-2E10F2329887}" dt="2022-06-07T03:52:29.944" v="2162" actId="1582"/>
          <ac:cxnSpMkLst>
            <pc:docMk/>
            <pc:sldMk cId="2932051716" sldId="425"/>
            <ac:cxnSpMk id="23" creationId="{B8A763D0-F4CF-4C40-B9DC-9561F98D0E9F}"/>
          </ac:cxnSpMkLst>
        </pc:cxnChg>
        <pc:cxnChg chg="add mod">
          <ac:chgData name="Mohy Ud Din, Ghulam (Energy, Newcastle)" userId="ec0b4fd2-b6d4-45bf-88fb-496ec947c019" providerId="ADAL" clId="{13448C4D-7DF0-4F66-8557-2E10F2329887}" dt="2022-06-05T03:51:39.277" v="623" actId="164"/>
          <ac:cxnSpMkLst>
            <pc:docMk/>
            <pc:sldMk cId="2932051716" sldId="425"/>
            <ac:cxnSpMk id="46" creationId="{7B601DA3-0FC9-4DBA-AA86-397AF695D097}"/>
          </ac:cxnSpMkLst>
        </pc:cxnChg>
        <pc:cxnChg chg="add mod">
          <ac:chgData name="Mohy Ud Din, Ghulam (Energy, Newcastle)" userId="ec0b4fd2-b6d4-45bf-88fb-496ec947c019" providerId="ADAL" clId="{13448C4D-7DF0-4F66-8557-2E10F2329887}" dt="2022-06-05T03:53:32.504" v="653" actId="1582"/>
          <ac:cxnSpMkLst>
            <pc:docMk/>
            <pc:sldMk cId="2932051716" sldId="425"/>
            <ac:cxnSpMk id="49" creationId="{A3FBA920-C43A-47BD-9A06-DFBB1279A333}"/>
          </ac:cxnSpMkLst>
        </pc:cxnChg>
        <pc:cxnChg chg="add mod">
          <ac:chgData name="Mohy Ud Din, Ghulam (Energy, Newcastle)" userId="ec0b4fd2-b6d4-45bf-88fb-496ec947c019" providerId="ADAL" clId="{13448C4D-7DF0-4F66-8557-2E10F2329887}" dt="2022-06-05T06:04:11.003" v="668" actId="14100"/>
          <ac:cxnSpMkLst>
            <pc:docMk/>
            <pc:sldMk cId="2932051716" sldId="425"/>
            <ac:cxnSpMk id="55" creationId="{F6EDEF82-6070-4409-A91B-1B57CF1D22C8}"/>
          </ac:cxnSpMkLst>
        </pc:cxnChg>
        <pc:cxnChg chg="add mod ord">
          <ac:chgData name="Mohy Ud Din, Ghulam (Energy, Newcastle)" userId="ec0b4fd2-b6d4-45bf-88fb-496ec947c019" providerId="ADAL" clId="{13448C4D-7DF0-4F66-8557-2E10F2329887}" dt="2022-06-05T06:04:11.003" v="668" actId="14100"/>
          <ac:cxnSpMkLst>
            <pc:docMk/>
            <pc:sldMk cId="2932051716" sldId="425"/>
            <ac:cxnSpMk id="58" creationId="{0BE58B6D-31D4-4864-A65B-6842B1CC98EC}"/>
          </ac:cxnSpMkLst>
        </pc:cxnChg>
      </pc:sldChg>
      <pc:sldChg chg="addSp 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144504923" sldId="426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144504923" sldId="426"/>
            <ac:spMk id="2" creationId="{924B2E34-AFC6-4E27-98D5-6F98B4A86CF9}"/>
          </ac:spMkLst>
        </pc:spChg>
        <pc:picChg chg="add mod modCrop">
          <ac:chgData name="Mohy Ud Din, Ghulam (Energy, Newcastle)" userId="ec0b4fd2-b6d4-45bf-88fb-496ec947c019" providerId="ADAL" clId="{13448C4D-7DF0-4F66-8557-2E10F2329887}" dt="2022-06-05T06:06:12.925" v="727" actId="1076"/>
          <ac:picMkLst>
            <pc:docMk/>
            <pc:sldMk cId="144504923" sldId="426"/>
            <ac:picMk id="4" creationId="{8666815B-E55F-4A7A-A667-68D967AE675E}"/>
          </ac:picMkLst>
        </pc:picChg>
      </pc:sldChg>
      <pc:sldChg chg="addSp 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585956198" sldId="427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585956198" sldId="427"/>
            <ac:spMk id="2" creationId="{B53F4779-4E72-4D01-BB8E-C3EBEA6F9134}"/>
          </ac:spMkLst>
        </pc:spChg>
        <pc:picChg chg="add mod modCrop">
          <ac:chgData name="Mohy Ud Din, Ghulam (Energy, Newcastle)" userId="ec0b4fd2-b6d4-45bf-88fb-496ec947c019" providerId="ADAL" clId="{13448C4D-7DF0-4F66-8557-2E10F2329887}" dt="2022-06-05T06:13:03.965" v="831" actId="1035"/>
          <ac:picMkLst>
            <pc:docMk/>
            <pc:sldMk cId="585956198" sldId="427"/>
            <ac:picMk id="4" creationId="{A0B7D323-1C86-413E-997A-E045A0CA34D7}"/>
          </ac:picMkLst>
        </pc:picChg>
      </pc:sldChg>
      <pc:sldChg chg="addSp delSp 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3658438822" sldId="428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3658438822" sldId="428"/>
            <ac:spMk id="2" creationId="{6D641998-F243-4873-985D-347889ABBF12}"/>
          </ac:spMkLst>
        </pc:spChg>
        <pc:spChg chg="add mod">
          <ac:chgData name="Mohy Ud Din, Ghulam (Energy, Newcastle)" userId="ec0b4fd2-b6d4-45bf-88fb-496ec947c019" providerId="ADAL" clId="{13448C4D-7DF0-4F66-8557-2E10F2329887}" dt="2022-06-05T10:24:14.051" v="1497" actId="207"/>
          <ac:spMkLst>
            <pc:docMk/>
            <pc:sldMk cId="3658438822" sldId="428"/>
            <ac:spMk id="5" creationId="{0249868A-B94A-4163-919A-9EE156F29C46}"/>
          </ac:spMkLst>
        </pc:spChg>
        <pc:picChg chg="add del mod modCrop">
          <ac:chgData name="Mohy Ud Din, Ghulam (Energy, Newcastle)" userId="ec0b4fd2-b6d4-45bf-88fb-496ec947c019" providerId="ADAL" clId="{13448C4D-7DF0-4F66-8557-2E10F2329887}" dt="2022-06-05T06:20:11.567" v="1252" actId="478"/>
          <ac:picMkLst>
            <pc:docMk/>
            <pc:sldMk cId="3658438822" sldId="428"/>
            <ac:picMk id="4" creationId="{881DA6BA-BA40-4EB5-8CBF-6BF53E83DE03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5T06:34:09.695" v="1412" actId="478"/>
          <ac:picMkLst>
            <pc:docMk/>
            <pc:sldMk cId="3658438822" sldId="428"/>
            <ac:picMk id="1026" creationId="{218CA801-C8D0-4CB4-BE0F-34815CCD3C41}"/>
          </ac:picMkLst>
        </pc:picChg>
        <pc:picChg chg="add mod">
          <ac:chgData name="Mohy Ud Din, Ghulam (Energy, Newcastle)" userId="ec0b4fd2-b6d4-45bf-88fb-496ec947c019" providerId="ADAL" clId="{13448C4D-7DF0-4F66-8557-2E10F2329887}" dt="2022-06-05T06:34:59.897" v="1418" actId="1076"/>
          <ac:picMkLst>
            <pc:docMk/>
            <pc:sldMk cId="3658438822" sldId="428"/>
            <ac:picMk id="1028" creationId="{2C32DF59-1369-4580-BF4F-323C3CA5057E}"/>
          </ac:picMkLst>
        </pc:picChg>
      </pc:sldChg>
      <pc:sldChg chg="addSp delSp 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4224870904" sldId="429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4224870904" sldId="429"/>
            <ac:spMk id="2" creationId="{A80D737F-16C0-47FB-8285-280644E7CC5F}"/>
          </ac:spMkLst>
        </pc:spChg>
        <pc:picChg chg="add del mod modCrop">
          <ac:chgData name="Mohy Ud Din, Ghulam (Energy, Newcastle)" userId="ec0b4fd2-b6d4-45bf-88fb-496ec947c019" providerId="ADAL" clId="{13448C4D-7DF0-4F66-8557-2E10F2329887}" dt="2022-06-05T06:38:15.405" v="1431" actId="478"/>
          <ac:picMkLst>
            <pc:docMk/>
            <pc:sldMk cId="4224870904" sldId="429"/>
            <ac:picMk id="4" creationId="{26DFA716-6677-4E1E-93F4-5D3DC84FAEBC}"/>
          </ac:picMkLst>
        </pc:picChg>
        <pc:picChg chg="add mod">
          <ac:chgData name="Mohy Ud Din, Ghulam (Energy, Newcastle)" userId="ec0b4fd2-b6d4-45bf-88fb-496ec947c019" providerId="ADAL" clId="{13448C4D-7DF0-4F66-8557-2E10F2329887}" dt="2022-06-05T06:38:55.093" v="1471" actId="1036"/>
          <ac:picMkLst>
            <pc:docMk/>
            <pc:sldMk cId="4224870904" sldId="429"/>
            <ac:picMk id="6" creationId="{7CEC4DD3-D101-48B4-8277-0A9F7F672A6B}"/>
          </ac:picMkLst>
        </pc:picChg>
      </pc:sldChg>
      <pc:sldChg chg="addSp 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2057554782" sldId="430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2057554782" sldId="430"/>
            <ac:spMk id="2" creationId="{DF0283BD-A71E-439C-8F61-60D569FA8161}"/>
          </ac:spMkLst>
        </pc:spChg>
        <pc:spChg chg="add mod">
          <ac:chgData name="Mohy Ud Din, Ghulam (Energy, Newcastle)" userId="ec0b4fd2-b6d4-45bf-88fb-496ec947c019" providerId="ADAL" clId="{13448C4D-7DF0-4F66-8557-2E10F2329887}" dt="2022-06-05T10:32:07.046" v="1566" actId="1037"/>
          <ac:spMkLst>
            <pc:docMk/>
            <pc:sldMk cId="2057554782" sldId="430"/>
            <ac:spMk id="5" creationId="{4A3B768D-1BD6-4975-A7C4-52865E79AF5A}"/>
          </ac:spMkLst>
        </pc:spChg>
        <pc:spChg chg="add mod">
          <ac:chgData name="Mohy Ud Din, Ghulam (Energy, Newcastle)" userId="ec0b4fd2-b6d4-45bf-88fb-496ec947c019" providerId="ADAL" clId="{13448C4D-7DF0-4F66-8557-2E10F2329887}" dt="2022-06-05T10:32:11.577" v="1571" actId="1038"/>
          <ac:spMkLst>
            <pc:docMk/>
            <pc:sldMk cId="2057554782" sldId="430"/>
            <ac:spMk id="6" creationId="{F331B45F-AD35-400A-A2B6-11997DD5E3B6}"/>
          </ac:spMkLst>
        </pc:spChg>
        <pc:picChg chg="add mod modCrop">
          <ac:chgData name="Mohy Ud Din, Ghulam (Energy, Newcastle)" userId="ec0b4fd2-b6d4-45bf-88fb-496ec947c019" providerId="ADAL" clId="{13448C4D-7DF0-4F66-8557-2E10F2329887}" dt="2022-06-05T10:32:04.108" v="1563" actId="1037"/>
          <ac:picMkLst>
            <pc:docMk/>
            <pc:sldMk cId="2057554782" sldId="430"/>
            <ac:picMk id="4" creationId="{8CF815CF-2828-4B14-9AFF-D783E5B463F7}"/>
          </ac:picMkLst>
        </pc:picChg>
      </pc:sldChg>
      <pc:sldChg chg="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3056308774" sldId="431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3056308774" sldId="431"/>
            <ac:spMk id="2" creationId="{CC5D24FD-5131-4397-AD34-2E9E301A9EFA}"/>
          </ac:spMkLst>
        </pc:spChg>
      </pc:sldChg>
      <pc:sldChg chg="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2556102273" sldId="432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2556102273" sldId="432"/>
            <ac:spMk id="2" creationId="{31F2CEB2-854F-4EAB-9389-58AE4B27A6DB}"/>
          </ac:spMkLst>
        </pc:spChg>
      </pc:sldChg>
      <pc:sldChg chg="addSp modSp add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234038200" sldId="433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234038200" sldId="433"/>
            <ac:spMk id="2" creationId="{31F2CEB2-854F-4EAB-9389-58AE4B27A6DB}"/>
          </ac:spMkLst>
        </pc:spChg>
        <pc:picChg chg="add mod modCrop">
          <ac:chgData name="Mohy Ud Din, Ghulam (Energy, Newcastle)" userId="ec0b4fd2-b6d4-45bf-88fb-496ec947c019" providerId="ADAL" clId="{13448C4D-7DF0-4F66-8557-2E10F2329887}" dt="2022-06-05T10:35:52.625" v="1628" actId="1036"/>
          <ac:picMkLst>
            <pc:docMk/>
            <pc:sldMk cId="234038200" sldId="433"/>
            <ac:picMk id="4" creationId="{176101BD-C6AA-432B-B497-82226E0A8E70}"/>
          </ac:picMkLst>
        </pc:picChg>
      </pc:sldChg>
      <pc:sldChg chg="addSp modSp add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3479156964" sldId="434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3479156964" sldId="434"/>
            <ac:spMk id="2" creationId="{31F2CEB2-854F-4EAB-9389-58AE4B27A6DB}"/>
          </ac:spMkLst>
        </pc:spChg>
        <pc:picChg chg="add mod modCrop">
          <ac:chgData name="Mohy Ud Din, Ghulam (Energy, Newcastle)" userId="ec0b4fd2-b6d4-45bf-88fb-496ec947c019" providerId="ADAL" clId="{13448C4D-7DF0-4F66-8557-2E10F2329887}" dt="2022-06-05T10:37:02.536" v="1674" actId="14100"/>
          <ac:picMkLst>
            <pc:docMk/>
            <pc:sldMk cId="3479156964" sldId="434"/>
            <ac:picMk id="4" creationId="{6DA2AB1E-A582-466A-8B33-23B4992D67A3}"/>
          </ac:picMkLst>
        </pc:picChg>
      </pc:sldChg>
      <pc:sldChg chg="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2115547207" sldId="435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2115547207" sldId="435"/>
            <ac:spMk id="2" creationId="{B22049C2-3827-4DEB-9359-BE4D1B173C3C}"/>
          </ac:spMkLst>
        </pc:spChg>
      </pc:sldChg>
      <pc:sldChg chg="addSp delSp modSp new mod">
        <pc:chgData name="Mohy Ud Din, Ghulam (Energy, Newcastle)" userId="ec0b4fd2-b6d4-45bf-88fb-496ec947c019" providerId="ADAL" clId="{13448C4D-7DF0-4F66-8557-2E10F2329887}" dt="2022-06-09T03:24:42.879" v="2410" actId="20577"/>
        <pc:sldMkLst>
          <pc:docMk/>
          <pc:sldMk cId="1785580340" sldId="436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1785580340" sldId="436"/>
            <ac:spMk id="2" creationId="{086E4611-36F6-4285-8E1D-6B6DDF7DDE5D}"/>
          </ac:spMkLst>
        </pc:spChg>
        <pc:spChg chg="add mod">
          <ac:chgData name="Mohy Ud Din, Ghulam (Energy, Newcastle)" userId="ec0b4fd2-b6d4-45bf-88fb-496ec947c019" providerId="ADAL" clId="{13448C4D-7DF0-4F66-8557-2E10F2329887}" dt="2022-06-05T11:33:25.173" v="2094" actId="1037"/>
          <ac:spMkLst>
            <pc:docMk/>
            <pc:sldMk cId="1785580340" sldId="436"/>
            <ac:spMk id="7" creationId="{283320E7-F729-4B01-A223-EE1BAC1F0EEB}"/>
          </ac:spMkLst>
        </pc:spChg>
        <pc:spChg chg="add mod">
          <ac:chgData name="Mohy Ud Din, Ghulam (Energy, Newcastle)" userId="ec0b4fd2-b6d4-45bf-88fb-496ec947c019" providerId="ADAL" clId="{13448C4D-7DF0-4F66-8557-2E10F2329887}" dt="2022-06-05T11:32:59.388" v="2091" actId="1076"/>
          <ac:spMkLst>
            <pc:docMk/>
            <pc:sldMk cId="1785580340" sldId="436"/>
            <ac:spMk id="8" creationId="{1A986C21-CB82-48FA-A158-BD0CFA607B67}"/>
          </ac:spMkLst>
        </pc:spChg>
        <pc:spChg chg="add mod">
          <ac:chgData name="Mohy Ud Din, Ghulam (Energy, Newcastle)" userId="ec0b4fd2-b6d4-45bf-88fb-496ec947c019" providerId="ADAL" clId="{13448C4D-7DF0-4F66-8557-2E10F2329887}" dt="2022-06-09T03:24:42.879" v="2410" actId="20577"/>
          <ac:spMkLst>
            <pc:docMk/>
            <pc:sldMk cId="1785580340" sldId="436"/>
            <ac:spMk id="11" creationId="{F4F62950-9D97-4728-BA8F-2834EC9C2FD9}"/>
          </ac:spMkLst>
        </pc:spChg>
        <pc:spChg chg="add mod">
          <ac:chgData name="Mohy Ud Din, Ghulam (Energy, Newcastle)" userId="ec0b4fd2-b6d4-45bf-88fb-496ec947c019" providerId="ADAL" clId="{13448C4D-7DF0-4F66-8557-2E10F2329887}" dt="2022-06-05T11:31:19.769" v="2083" actId="1038"/>
          <ac:spMkLst>
            <pc:docMk/>
            <pc:sldMk cId="1785580340" sldId="436"/>
            <ac:spMk id="13" creationId="{29C9814C-34BF-4D38-88DC-0B82F887A024}"/>
          </ac:spMkLst>
        </pc:spChg>
        <pc:picChg chg="add mod modCrop">
          <ac:chgData name="Mohy Ud Din, Ghulam (Energy, Newcastle)" userId="ec0b4fd2-b6d4-45bf-88fb-496ec947c019" providerId="ADAL" clId="{13448C4D-7DF0-4F66-8557-2E10F2329887}" dt="2022-06-05T11:33:16.049" v="2093" actId="1582"/>
          <ac:picMkLst>
            <pc:docMk/>
            <pc:sldMk cId="1785580340" sldId="436"/>
            <ac:picMk id="4" creationId="{6952C65B-E5A8-40ED-BC04-51B17C5482D4}"/>
          </ac:picMkLst>
        </pc:picChg>
        <pc:picChg chg="add mod modCrop">
          <ac:chgData name="Mohy Ud Din, Ghulam (Energy, Newcastle)" userId="ec0b4fd2-b6d4-45bf-88fb-496ec947c019" providerId="ADAL" clId="{13448C4D-7DF0-4F66-8557-2E10F2329887}" dt="2022-06-05T11:33:10.256" v="2092" actId="1582"/>
          <ac:picMkLst>
            <pc:docMk/>
            <pc:sldMk cId="1785580340" sldId="436"/>
            <ac:picMk id="6" creationId="{4A32CB34-B51A-4228-84AD-43184906384E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5T11:16:31.820" v="1766" actId="478"/>
          <ac:picMkLst>
            <pc:docMk/>
            <pc:sldMk cId="1785580340" sldId="436"/>
            <ac:picMk id="9" creationId="{BD873657-9177-4444-959D-5A912FF4FDA3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5T11:16:31.820" v="1766" actId="478"/>
          <ac:picMkLst>
            <pc:docMk/>
            <pc:sldMk cId="1785580340" sldId="436"/>
            <ac:picMk id="10" creationId="{2541C350-58C3-44FE-ABAC-A4E63EBE4C78}"/>
          </ac:picMkLst>
        </pc:picChg>
      </pc:sldChg>
      <pc:sldChg chg="addSp 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2669990458" sldId="437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2669990458" sldId="437"/>
            <ac:spMk id="2" creationId="{7550140A-C3E0-4A27-931D-5D83AF610258}"/>
          </ac:spMkLst>
        </pc:spChg>
        <pc:picChg chg="add mod">
          <ac:chgData name="Mohy Ud Din, Ghulam (Energy, Newcastle)" userId="ec0b4fd2-b6d4-45bf-88fb-496ec947c019" providerId="ADAL" clId="{13448C4D-7DF0-4F66-8557-2E10F2329887}" dt="2022-06-05T11:49:01.112" v="2118" actId="1076"/>
          <ac:picMkLst>
            <pc:docMk/>
            <pc:sldMk cId="2669990458" sldId="437"/>
            <ac:picMk id="4" creationId="{E5C47E58-B4DC-4D6D-B450-5D0A05CB0EA2}"/>
          </ac:picMkLst>
        </pc:picChg>
      </pc:sldChg>
      <pc:sldChg chg="new del">
        <pc:chgData name="Mohy Ud Din, Ghulam (Energy, Newcastle)" userId="ec0b4fd2-b6d4-45bf-88fb-496ec947c019" providerId="ADAL" clId="{13448C4D-7DF0-4F66-8557-2E10F2329887}" dt="2022-06-05T11:49:38.344" v="2120" actId="47"/>
        <pc:sldMkLst>
          <pc:docMk/>
          <pc:sldMk cId="1949291453" sldId="438"/>
        </pc:sldMkLst>
      </pc:sldChg>
      <pc:sldChg chg="addSp delSp modSp add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3347213124" sldId="438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3347213124" sldId="438"/>
            <ac:spMk id="2" creationId="{7550140A-C3E0-4A27-931D-5D83AF610258}"/>
          </ac:spMkLst>
        </pc:spChg>
        <pc:picChg chg="del">
          <ac:chgData name="Mohy Ud Din, Ghulam (Energy, Newcastle)" userId="ec0b4fd2-b6d4-45bf-88fb-496ec947c019" providerId="ADAL" clId="{13448C4D-7DF0-4F66-8557-2E10F2329887}" dt="2022-06-05T12:02:02.986" v="2122" actId="478"/>
          <ac:picMkLst>
            <pc:docMk/>
            <pc:sldMk cId="3347213124" sldId="438"/>
            <ac:picMk id="4" creationId="{E5C47E58-B4DC-4D6D-B450-5D0A05CB0EA2}"/>
          </ac:picMkLst>
        </pc:picChg>
        <pc:picChg chg="add mod">
          <ac:chgData name="Mohy Ud Din, Ghulam (Energy, Newcastle)" userId="ec0b4fd2-b6d4-45bf-88fb-496ec947c019" providerId="ADAL" clId="{13448C4D-7DF0-4F66-8557-2E10F2329887}" dt="2022-06-05T12:02:20.381" v="2126" actId="1076"/>
          <ac:picMkLst>
            <pc:docMk/>
            <pc:sldMk cId="3347213124" sldId="438"/>
            <ac:picMk id="5" creationId="{3939E7D1-1683-4EF9-98A2-0B74A896811C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1993411927" sldId="439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1993411927" sldId="439"/>
            <ac:spMk id="2" creationId="{7550140A-C3E0-4A27-931D-5D83AF610258}"/>
          </ac:spMkLst>
        </pc:spChg>
        <pc:picChg chg="add mod">
          <ac:chgData name="Mohy Ud Din, Ghulam (Energy, Newcastle)" userId="ec0b4fd2-b6d4-45bf-88fb-496ec947c019" providerId="ADAL" clId="{13448C4D-7DF0-4F66-8557-2E10F2329887}" dt="2022-06-05T13:05:52.178" v="2132" actId="1076"/>
          <ac:picMkLst>
            <pc:docMk/>
            <pc:sldMk cId="1993411927" sldId="439"/>
            <ac:picMk id="4" creationId="{6F72E77D-1AB3-4E74-BA47-E6C34DB2CE83}"/>
          </ac:picMkLst>
        </pc:picChg>
        <pc:picChg chg="del">
          <ac:chgData name="Mohy Ud Din, Ghulam (Energy, Newcastle)" userId="ec0b4fd2-b6d4-45bf-88fb-496ec947c019" providerId="ADAL" clId="{13448C4D-7DF0-4F66-8557-2E10F2329887}" dt="2022-06-05T12:03:03.799" v="2128" actId="478"/>
          <ac:picMkLst>
            <pc:docMk/>
            <pc:sldMk cId="1993411927" sldId="439"/>
            <ac:picMk id="5" creationId="{3939E7D1-1683-4EF9-98A2-0B74A896811C}"/>
          </ac:picMkLst>
        </pc:picChg>
      </pc:sldChg>
      <pc:sldChg chg="addSp delSp modSp new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61552721" sldId="440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61552721" sldId="440"/>
            <ac:spMk id="2" creationId="{2AAC56C9-C19A-4ED1-89EA-DE08196EA6E0}"/>
          </ac:spMkLst>
        </pc:spChg>
        <pc:picChg chg="add del mod">
          <ac:chgData name="Mohy Ud Din, Ghulam (Energy, Newcastle)" userId="ec0b4fd2-b6d4-45bf-88fb-496ec947c019" providerId="ADAL" clId="{13448C4D-7DF0-4F66-8557-2E10F2329887}" dt="2022-06-06T03:01:55.835" v="2145" actId="478"/>
          <ac:picMkLst>
            <pc:docMk/>
            <pc:sldMk cId="61552721" sldId="440"/>
            <ac:picMk id="4" creationId="{1E07B864-0D7A-41CF-B69F-CC12C912EB72}"/>
          </ac:picMkLst>
        </pc:picChg>
        <pc:picChg chg="add mod">
          <ac:chgData name="Mohy Ud Din, Ghulam (Energy, Newcastle)" userId="ec0b4fd2-b6d4-45bf-88fb-496ec947c019" providerId="ADAL" clId="{13448C4D-7DF0-4F66-8557-2E10F2329887}" dt="2022-06-06T03:02:12.350" v="2149" actId="962"/>
          <ac:picMkLst>
            <pc:docMk/>
            <pc:sldMk cId="61552721" sldId="440"/>
            <ac:picMk id="6" creationId="{26EB2914-2896-4011-81C2-F024086A59C5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4240360783" sldId="441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4240360783" sldId="441"/>
            <ac:spMk id="2" creationId="{2AAC56C9-C19A-4ED1-89EA-DE08196EA6E0}"/>
          </ac:spMkLst>
        </pc:spChg>
        <pc:picChg chg="del">
          <ac:chgData name="Mohy Ud Din, Ghulam (Energy, Newcastle)" userId="ec0b4fd2-b6d4-45bf-88fb-496ec947c019" providerId="ADAL" clId="{13448C4D-7DF0-4F66-8557-2E10F2329887}" dt="2022-06-06T02:50:32.934" v="2140" actId="478"/>
          <ac:picMkLst>
            <pc:docMk/>
            <pc:sldMk cId="4240360783" sldId="441"/>
            <ac:picMk id="4" creationId="{1E07B864-0D7A-41CF-B69F-CC12C912EB72}"/>
          </ac:picMkLst>
        </pc:picChg>
        <pc:picChg chg="add mod">
          <ac:chgData name="Mohy Ud Din, Ghulam (Energy, Newcastle)" userId="ec0b4fd2-b6d4-45bf-88fb-496ec947c019" providerId="ADAL" clId="{13448C4D-7DF0-4F66-8557-2E10F2329887}" dt="2022-06-06T02:59:05.939" v="2144" actId="1076"/>
          <ac:picMkLst>
            <pc:docMk/>
            <pc:sldMk cId="4240360783" sldId="441"/>
            <ac:picMk id="5" creationId="{4EFD6E5E-DD53-4011-8111-D290C5D7BFC4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3448013173" sldId="442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3448013173" sldId="442"/>
            <ac:spMk id="2" creationId="{2AAC56C9-C19A-4ED1-89EA-DE08196EA6E0}"/>
          </ac:spMkLst>
        </pc:spChg>
        <pc:picChg chg="add mod">
          <ac:chgData name="Mohy Ud Din, Ghulam (Energy, Newcastle)" userId="ec0b4fd2-b6d4-45bf-88fb-496ec947c019" providerId="ADAL" clId="{13448C4D-7DF0-4F66-8557-2E10F2329887}" dt="2022-06-06T04:54:09.592" v="2155" actId="1076"/>
          <ac:picMkLst>
            <pc:docMk/>
            <pc:sldMk cId="3448013173" sldId="442"/>
            <ac:picMk id="4" creationId="{4C9990A3-DEF1-40BD-B09D-8D9E2ACEC38E}"/>
          </ac:picMkLst>
        </pc:picChg>
        <pc:picChg chg="del">
          <ac:chgData name="Mohy Ud Din, Ghulam (Energy, Newcastle)" userId="ec0b4fd2-b6d4-45bf-88fb-496ec947c019" providerId="ADAL" clId="{13448C4D-7DF0-4F66-8557-2E10F2329887}" dt="2022-06-06T04:53:52.609" v="2151" actId="478"/>
          <ac:picMkLst>
            <pc:docMk/>
            <pc:sldMk cId="3448013173" sldId="442"/>
            <ac:picMk id="5" creationId="{4EFD6E5E-DD53-4011-8111-D290C5D7BFC4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02:35.950" v="2237"/>
        <pc:sldMkLst>
          <pc:docMk/>
          <pc:sldMk cId="2369382062" sldId="443"/>
        </pc:sldMkLst>
        <pc:spChg chg="mod">
          <ac:chgData name="Mohy Ud Din, Ghulam (Energy, Newcastle)" userId="ec0b4fd2-b6d4-45bf-88fb-496ec947c019" providerId="ADAL" clId="{13448C4D-7DF0-4F66-8557-2E10F2329887}" dt="2022-06-09T03:02:35.950" v="2237"/>
          <ac:spMkLst>
            <pc:docMk/>
            <pc:sldMk cId="2369382062" sldId="443"/>
            <ac:spMk id="2" creationId="{2AAC56C9-C19A-4ED1-89EA-DE08196EA6E0}"/>
          </ac:spMkLst>
        </pc:spChg>
        <pc:picChg chg="del">
          <ac:chgData name="Mohy Ud Din, Ghulam (Energy, Newcastle)" userId="ec0b4fd2-b6d4-45bf-88fb-496ec947c019" providerId="ADAL" clId="{13448C4D-7DF0-4F66-8557-2E10F2329887}" dt="2022-06-06T08:11:15.211" v="2157" actId="478"/>
          <ac:picMkLst>
            <pc:docMk/>
            <pc:sldMk cId="2369382062" sldId="443"/>
            <ac:picMk id="4" creationId="{4C9990A3-DEF1-40BD-B09D-8D9E2ACEC38E}"/>
          </ac:picMkLst>
        </pc:picChg>
        <pc:picChg chg="add mod">
          <ac:chgData name="Mohy Ud Din, Ghulam (Energy, Newcastle)" userId="ec0b4fd2-b6d4-45bf-88fb-496ec947c019" providerId="ADAL" clId="{13448C4D-7DF0-4F66-8557-2E10F2329887}" dt="2022-06-06T08:11:33.313" v="2161" actId="1076"/>
          <ac:picMkLst>
            <pc:docMk/>
            <pc:sldMk cId="2369382062" sldId="443"/>
            <ac:picMk id="5" creationId="{2E928F5B-5A72-497F-885B-3C108866F3E8}"/>
          </ac:picMkLst>
        </pc:picChg>
      </pc:sldChg>
      <pc:sldChg chg="addSp delSp modSp add mod modClrScheme chgLayout">
        <pc:chgData name="Mohy Ud Din, Ghulam (Energy, Newcastle)" userId="ec0b4fd2-b6d4-45bf-88fb-496ec947c019" providerId="ADAL" clId="{13448C4D-7DF0-4F66-8557-2E10F2329887}" dt="2022-06-09T03:39:53.895" v="2529" actId="207"/>
        <pc:sldMkLst>
          <pc:docMk/>
          <pc:sldMk cId="26411809" sldId="444"/>
        </pc:sldMkLst>
        <pc:spChg chg="mod ord">
          <ac:chgData name="Mohy Ud Din, Ghulam (Energy, Newcastle)" userId="ec0b4fd2-b6d4-45bf-88fb-496ec947c019" providerId="ADAL" clId="{13448C4D-7DF0-4F66-8557-2E10F2329887}" dt="2022-06-09T03:04:45.940" v="2254" actId="1076"/>
          <ac:spMkLst>
            <pc:docMk/>
            <pc:sldMk cId="26411809" sldId="444"/>
            <ac:spMk id="2" creationId="{2AAC56C9-C19A-4ED1-89EA-DE08196EA6E0}"/>
          </ac:spMkLst>
        </pc:spChg>
        <pc:spChg chg="add del mod">
          <ac:chgData name="Mohy Ud Din, Ghulam (Energy, Newcastle)" userId="ec0b4fd2-b6d4-45bf-88fb-496ec947c019" providerId="ADAL" clId="{13448C4D-7DF0-4F66-8557-2E10F2329887}" dt="2022-06-09T03:15:41.634" v="2289" actId="478"/>
          <ac:spMkLst>
            <pc:docMk/>
            <pc:sldMk cId="26411809" sldId="444"/>
            <ac:spMk id="14" creationId="{5187A624-CDE0-4BFF-8376-132F22918DA3}"/>
          </ac:spMkLst>
        </pc:spChg>
        <pc:spChg chg="add mod">
          <ac:chgData name="Mohy Ud Din, Ghulam (Energy, Newcastle)" userId="ec0b4fd2-b6d4-45bf-88fb-496ec947c019" providerId="ADAL" clId="{13448C4D-7DF0-4F66-8557-2E10F2329887}" dt="2022-06-09T03:39:53.895" v="2529" actId="207"/>
          <ac:spMkLst>
            <pc:docMk/>
            <pc:sldMk cId="26411809" sldId="444"/>
            <ac:spMk id="15" creationId="{A091A471-DBE8-4D97-86B7-6FDD4352C8C8}"/>
          </ac:spMkLst>
        </pc:spChg>
        <pc:picChg chg="add mod ord">
          <ac:chgData name="Mohy Ud Din, Ghulam (Energy, Newcastle)" userId="ec0b4fd2-b6d4-45bf-88fb-496ec947c019" providerId="ADAL" clId="{13448C4D-7DF0-4F66-8557-2E10F2329887}" dt="2022-06-09T03:20:41.309" v="2395" actId="1037"/>
          <ac:picMkLst>
            <pc:docMk/>
            <pc:sldMk cId="26411809" sldId="444"/>
            <ac:picMk id="4" creationId="{E3479342-1188-4D95-8F9C-23F0C42FDBF0}"/>
          </ac:picMkLst>
        </pc:picChg>
        <pc:picChg chg="del">
          <ac:chgData name="Mohy Ud Din, Ghulam (Energy, Newcastle)" userId="ec0b4fd2-b6d4-45bf-88fb-496ec947c019" providerId="ADAL" clId="{13448C4D-7DF0-4F66-8557-2E10F2329887}" dt="2022-06-09T00:56:48.953" v="2176" actId="478"/>
          <ac:picMkLst>
            <pc:docMk/>
            <pc:sldMk cId="26411809" sldId="444"/>
            <ac:picMk id="5" creationId="{2E928F5B-5A72-497F-885B-3C108866F3E8}"/>
          </ac:picMkLst>
        </pc:picChg>
        <pc:picChg chg="add mod ord">
          <ac:chgData name="Mohy Ud Din, Ghulam (Energy, Newcastle)" userId="ec0b4fd2-b6d4-45bf-88fb-496ec947c019" providerId="ADAL" clId="{13448C4D-7DF0-4F66-8557-2E10F2329887}" dt="2022-06-09T03:20:41.309" v="2395" actId="1037"/>
          <ac:picMkLst>
            <pc:docMk/>
            <pc:sldMk cId="26411809" sldId="444"/>
            <ac:picMk id="6" creationId="{0727E77E-6363-4C7C-9A69-A2732F3A41FF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20:41.309" v="2395" actId="1037"/>
          <ac:picMkLst>
            <pc:docMk/>
            <pc:sldMk cId="26411809" sldId="444"/>
            <ac:picMk id="8" creationId="{EBC4CD3F-7C3A-4761-8C1B-D84FDACC721A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3:00:21.668" v="2219"/>
          <ac:picMkLst>
            <pc:docMk/>
            <pc:sldMk cId="26411809" sldId="444"/>
            <ac:picMk id="9" creationId="{0E194B3F-353A-4C10-A554-3F6274390794}"/>
          </ac:picMkLst>
        </pc:picChg>
        <pc:picChg chg="add mod ord">
          <ac:chgData name="Mohy Ud Din, Ghulam (Energy, Newcastle)" userId="ec0b4fd2-b6d4-45bf-88fb-496ec947c019" providerId="ADAL" clId="{13448C4D-7DF0-4F66-8557-2E10F2329887}" dt="2022-06-09T03:20:41.309" v="2395" actId="1037"/>
          <ac:picMkLst>
            <pc:docMk/>
            <pc:sldMk cId="26411809" sldId="444"/>
            <ac:picMk id="11" creationId="{AB383E2D-B93C-4CC9-8E08-795B544BE9CF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3:14:34.707" v="2279" actId="478"/>
          <ac:picMkLst>
            <pc:docMk/>
            <pc:sldMk cId="26411809" sldId="444"/>
            <ac:picMk id="13" creationId="{96943497-1A70-410E-9102-525631DB6541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5:46:20.886" v="2721" actId="1076"/>
        <pc:sldMkLst>
          <pc:docMk/>
          <pc:sldMk cId="162921803" sldId="445"/>
        </pc:sldMkLst>
        <pc:spChg chg="mod">
          <ac:chgData name="Mohy Ud Din, Ghulam (Energy, Newcastle)" userId="ec0b4fd2-b6d4-45bf-88fb-496ec947c019" providerId="ADAL" clId="{13448C4D-7DF0-4F66-8557-2E10F2329887}" dt="2022-06-09T04:08:52.708" v="2696" actId="20577"/>
          <ac:spMkLst>
            <pc:docMk/>
            <pc:sldMk cId="162921803" sldId="445"/>
            <ac:spMk id="2" creationId="{2AAC56C9-C19A-4ED1-89EA-DE08196EA6E0}"/>
          </ac:spMkLst>
        </pc:spChg>
        <pc:picChg chg="add del mod">
          <ac:chgData name="Mohy Ud Din, Ghulam (Energy, Newcastle)" userId="ec0b4fd2-b6d4-45bf-88fb-496ec947c019" providerId="ADAL" clId="{13448C4D-7DF0-4F66-8557-2E10F2329887}" dt="2022-06-09T00:58:15.474" v="2183" actId="21"/>
          <ac:picMkLst>
            <pc:docMk/>
            <pc:sldMk cId="162921803" sldId="445"/>
            <ac:picMk id="4" creationId="{1641727A-B0D4-45FB-809A-B17CB1BE3EEA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3:27:01.755" v="2435" actId="21"/>
          <ac:picMkLst>
            <pc:docMk/>
            <pc:sldMk cId="162921803" sldId="445"/>
            <ac:picMk id="6" creationId="{E98538B9-34C6-4FD1-AA5F-E11C073320D5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3:27:01.755" v="2435" actId="21"/>
          <ac:picMkLst>
            <pc:docMk/>
            <pc:sldMk cId="162921803" sldId="445"/>
            <ac:picMk id="8" creationId="{AA5CD034-06EC-4541-9192-DACF16EF8B8F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3:27:01.755" v="2435" actId="21"/>
          <ac:picMkLst>
            <pc:docMk/>
            <pc:sldMk cId="162921803" sldId="445"/>
            <ac:picMk id="10" creationId="{657D2B1B-9946-4FCA-BFC2-231BDF672A99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3:27:01.755" v="2435" actId="21"/>
          <ac:picMkLst>
            <pc:docMk/>
            <pc:sldMk cId="162921803" sldId="445"/>
            <ac:picMk id="12" creationId="{A756E07E-A5E8-4FE4-ADA8-904FB02E95BC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5:46:16.782" v="2720" actId="478"/>
          <ac:picMkLst>
            <pc:docMk/>
            <pc:sldMk cId="162921803" sldId="445"/>
            <ac:picMk id="14" creationId="{533E72E1-BBAD-4F79-9D97-1EC67D11667F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5:46:15.132" v="2719" actId="478"/>
          <ac:picMkLst>
            <pc:docMk/>
            <pc:sldMk cId="162921803" sldId="445"/>
            <ac:picMk id="16" creationId="{4D6C6FFB-2196-4DBB-9A23-A4C1B09B6D0C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5:46:14.682" v="2718" actId="478"/>
          <ac:picMkLst>
            <pc:docMk/>
            <pc:sldMk cId="162921803" sldId="445"/>
            <ac:picMk id="18" creationId="{5B9FD2DF-BC1B-4E58-B6A6-5C2822ED6A80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5:46:14.079" v="2717" actId="478"/>
          <ac:picMkLst>
            <pc:docMk/>
            <pc:sldMk cId="162921803" sldId="445"/>
            <ac:picMk id="20" creationId="{5039E0CB-D753-45DA-AFC8-F5EADA297954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5:46:13.510" v="2716" actId="478"/>
          <ac:picMkLst>
            <pc:docMk/>
            <pc:sldMk cId="162921803" sldId="445"/>
            <ac:picMk id="22" creationId="{94A6E2B5-64E6-45A4-9069-8D50A57B187F}"/>
          </ac:picMkLst>
        </pc:picChg>
        <pc:picChg chg="add del mod">
          <ac:chgData name="Mohy Ud Din, Ghulam (Energy, Newcastle)" userId="ec0b4fd2-b6d4-45bf-88fb-496ec947c019" providerId="ADAL" clId="{13448C4D-7DF0-4F66-8557-2E10F2329887}" dt="2022-06-09T05:46:12.914" v="2715" actId="478"/>
          <ac:picMkLst>
            <pc:docMk/>
            <pc:sldMk cId="162921803" sldId="445"/>
            <ac:picMk id="24" creationId="{213E1E84-203F-4CA9-8B5F-65EA761F1FF1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5:46:20.886" v="2721" actId="1076"/>
          <ac:picMkLst>
            <pc:docMk/>
            <pc:sldMk cId="162921803" sldId="445"/>
            <ac:picMk id="26" creationId="{D63D255C-B63C-43A0-B86C-7BB93038A8E2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29:23.330" v="2449" actId="207"/>
        <pc:sldMkLst>
          <pc:docMk/>
          <pc:sldMk cId="3373840764" sldId="446"/>
        </pc:sldMkLst>
        <pc:spChg chg="mod">
          <ac:chgData name="Mohy Ud Din, Ghulam (Energy, Newcastle)" userId="ec0b4fd2-b6d4-45bf-88fb-496ec947c019" providerId="ADAL" clId="{13448C4D-7DF0-4F66-8557-2E10F2329887}" dt="2022-06-09T03:29:23.330" v="2449" actId="207"/>
          <ac:spMkLst>
            <pc:docMk/>
            <pc:sldMk cId="3373840764" sldId="446"/>
            <ac:spMk id="15" creationId="{A091A471-DBE8-4D97-86B7-6FDD4352C8C8}"/>
          </ac:spMkLst>
        </pc:spChg>
        <pc:picChg chg="del mod">
          <ac:chgData name="Mohy Ud Din, Ghulam (Energy, Newcastle)" userId="ec0b4fd2-b6d4-45bf-88fb-496ec947c019" providerId="ADAL" clId="{13448C4D-7DF0-4F66-8557-2E10F2329887}" dt="2022-06-09T03:17:42.836" v="2317" actId="478"/>
          <ac:picMkLst>
            <pc:docMk/>
            <pc:sldMk cId="3373840764" sldId="446"/>
            <ac:picMk id="4" creationId="{E3479342-1188-4D95-8F9C-23F0C42FDBF0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20:53.912" v="2399" actId="1038"/>
          <ac:picMkLst>
            <pc:docMk/>
            <pc:sldMk cId="3373840764" sldId="446"/>
            <ac:picMk id="5" creationId="{318F2DD9-8039-4CD0-B81C-16E137824682}"/>
          </ac:picMkLst>
        </pc:picChg>
        <pc:picChg chg="del">
          <ac:chgData name="Mohy Ud Din, Ghulam (Energy, Newcastle)" userId="ec0b4fd2-b6d4-45bf-88fb-496ec947c019" providerId="ADAL" clId="{13448C4D-7DF0-4F66-8557-2E10F2329887}" dt="2022-06-09T03:17:41.820" v="2316" actId="478"/>
          <ac:picMkLst>
            <pc:docMk/>
            <pc:sldMk cId="3373840764" sldId="446"/>
            <ac:picMk id="6" creationId="{0727E77E-6363-4C7C-9A69-A2732F3A41FF}"/>
          </ac:picMkLst>
        </pc:picChg>
        <pc:picChg chg="del">
          <ac:chgData name="Mohy Ud Din, Ghulam (Energy, Newcastle)" userId="ec0b4fd2-b6d4-45bf-88fb-496ec947c019" providerId="ADAL" clId="{13448C4D-7DF0-4F66-8557-2E10F2329887}" dt="2022-06-09T03:17:43.466" v="2318" actId="478"/>
          <ac:picMkLst>
            <pc:docMk/>
            <pc:sldMk cId="3373840764" sldId="446"/>
            <ac:picMk id="8" creationId="{EBC4CD3F-7C3A-4761-8C1B-D84FDACC721A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20:53.912" v="2399" actId="1038"/>
          <ac:picMkLst>
            <pc:docMk/>
            <pc:sldMk cId="3373840764" sldId="446"/>
            <ac:picMk id="9" creationId="{82ACB989-6C36-45A0-99D8-B68108CB7029}"/>
          </ac:picMkLst>
        </pc:picChg>
        <pc:picChg chg="del">
          <ac:chgData name="Mohy Ud Din, Ghulam (Energy, Newcastle)" userId="ec0b4fd2-b6d4-45bf-88fb-496ec947c019" providerId="ADAL" clId="{13448C4D-7DF0-4F66-8557-2E10F2329887}" dt="2022-06-09T03:17:44.036" v="2319" actId="478"/>
          <ac:picMkLst>
            <pc:docMk/>
            <pc:sldMk cId="3373840764" sldId="446"/>
            <ac:picMk id="11" creationId="{AB383E2D-B93C-4CC9-8E08-795B544BE9CF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20:53.912" v="2399" actId="1038"/>
          <ac:picMkLst>
            <pc:docMk/>
            <pc:sldMk cId="3373840764" sldId="446"/>
            <ac:picMk id="12" creationId="{CA2BF75A-C19C-4355-8D67-7A94C1C1D0EB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20:53.912" v="2399" actId="1038"/>
          <ac:picMkLst>
            <pc:docMk/>
            <pc:sldMk cId="3373840764" sldId="446"/>
            <ac:picMk id="14" creationId="{328F7B93-8E96-447A-A772-B5D640C18940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39:47.975" v="2528" actId="207"/>
        <pc:sldMkLst>
          <pc:docMk/>
          <pc:sldMk cId="3528342566" sldId="447"/>
        </pc:sldMkLst>
        <pc:spChg chg="mod">
          <ac:chgData name="Mohy Ud Din, Ghulam (Energy, Newcastle)" userId="ec0b4fd2-b6d4-45bf-88fb-496ec947c019" providerId="ADAL" clId="{13448C4D-7DF0-4F66-8557-2E10F2329887}" dt="2022-06-09T03:39:47.975" v="2528" actId="207"/>
          <ac:spMkLst>
            <pc:docMk/>
            <pc:sldMk cId="3528342566" sldId="447"/>
            <ac:spMk id="15" creationId="{A091A471-DBE8-4D97-86B7-6FDD4352C8C8}"/>
          </ac:spMkLst>
        </pc:spChg>
        <pc:picChg chg="del">
          <ac:chgData name="Mohy Ud Din, Ghulam (Energy, Newcastle)" userId="ec0b4fd2-b6d4-45bf-88fb-496ec947c019" providerId="ADAL" clId="{13448C4D-7DF0-4F66-8557-2E10F2329887}" dt="2022-06-09T03:27:26.863" v="2443" actId="478"/>
          <ac:picMkLst>
            <pc:docMk/>
            <pc:sldMk cId="3528342566" sldId="447"/>
            <ac:picMk id="5" creationId="{318F2DD9-8039-4CD0-B81C-16E137824682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27:13.391" v="2442" actId="1036"/>
          <ac:picMkLst>
            <pc:docMk/>
            <pc:sldMk cId="3528342566" sldId="447"/>
            <ac:picMk id="8" creationId="{B129DAAC-8DDD-4164-AAA0-008223957C14}"/>
          </ac:picMkLst>
        </pc:picChg>
        <pc:picChg chg="del">
          <ac:chgData name="Mohy Ud Din, Ghulam (Energy, Newcastle)" userId="ec0b4fd2-b6d4-45bf-88fb-496ec947c019" providerId="ADAL" clId="{13448C4D-7DF0-4F66-8557-2E10F2329887}" dt="2022-06-09T03:27:31.748" v="2446" actId="478"/>
          <ac:picMkLst>
            <pc:docMk/>
            <pc:sldMk cId="3528342566" sldId="447"/>
            <ac:picMk id="9" creationId="{82ACB989-6C36-45A0-99D8-B68108CB7029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27:13.391" v="2442" actId="1036"/>
          <ac:picMkLst>
            <pc:docMk/>
            <pc:sldMk cId="3528342566" sldId="447"/>
            <ac:picMk id="10" creationId="{269E1579-3827-41CB-8D03-29FC93AA6B1B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27:13.391" v="2442" actId="1036"/>
          <ac:picMkLst>
            <pc:docMk/>
            <pc:sldMk cId="3528342566" sldId="447"/>
            <ac:picMk id="11" creationId="{15C8761F-DF89-4ED2-908A-519C17560AAB}"/>
          </ac:picMkLst>
        </pc:picChg>
        <pc:picChg chg="del">
          <ac:chgData name="Mohy Ud Din, Ghulam (Energy, Newcastle)" userId="ec0b4fd2-b6d4-45bf-88fb-496ec947c019" providerId="ADAL" clId="{13448C4D-7DF0-4F66-8557-2E10F2329887}" dt="2022-06-09T03:27:29.109" v="2444" actId="478"/>
          <ac:picMkLst>
            <pc:docMk/>
            <pc:sldMk cId="3528342566" sldId="447"/>
            <ac:picMk id="12" creationId="{CA2BF75A-C19C-4355-8D67-7A94C1C1D0EB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27:13.391" v="2442" actId="1036"/>
          <ac:picMkLst>
            <pc:docMk/>
            <pc:sldMk cId="3528342566" sldId="447"/>
            <ac:picMk id="13" creationId="{AF9502C4-C3CD-4520-9027-917FC771F33B}"/>
          </ac:picMkLst>
        </pc:picChg>
        <pc:picChg chg="del">
          <ac:chgData name="Mohy Ud Din, Ghulam (Energy, Newcastle)" userId="ec0b4fd2-b6d4-45bf-88fb-496ec947c019" providerId="ADAL" clId="{13448C4D-7DF0-4F66-8557-2E10F2329887}" dt="2022-06-09T03:27:30.608" v="2445" actId="478"/>
          <ac:picMkLst>
            <pc:docMk/>
            <pc:sldMk cId="3528342566" sldId="447"/>
            <ac:picMk id="14" creationId="{328F7B93-8E96-447A-A772-B5D640C18940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39:38.199" v="2526" actId="207"/>
        <pc:sldMkLst>
          <pc:docMk/>
          <pc:sldMk cId="4114523270" sldId="448"/>
        </pc:sldMkLst>
        <pc:spChg chg="mod">
          <ac:chgData name="Mohy Ud Din, Ghulam (Energy, Newcastle)" userId="ec0b4fd2-b6d4-45bf-88fb-496ec947c019" providerId="ADAL" clId="{13448C4D-7DF0-4F66-8557-2E10F2329887}" dt="2022-06-09T03:39:38.199" v="2526" actId="207"/>
          <ac:spMkLst>
            <pc:docMk/>
            <pc:sldMk cId="4114523270" sldId="448"/>
            <ac:spMk id="15" creationId="{A091A471-DBE8-4D97-86B7-6FDD4352C8C8}"/>
          </ac:spMkLst>
        </pc:spChg>
        <pc:picChg chg="add mod">
          <ac:chgData name="Mohy Ud Din, Ghulam (Energy, Newcastle)" userId="ec0b4fd2-b6d4-45bf-88fb-496ec947c019" providerId="ADAL" clId="{13448C4D-7DF0-4F66-8557-2E10F2329887}" dt="2022-06-09T03:31:51.482" v="2475" actId="1076"/>
          <ac:picMkLst>
            <pc:docMk/>
            <pc:sldMk cId="4114523270" sldId="448"/>
            <ac:picMk id="4" creationId="{F2B6643A-0954-4797-A9CC-D3A3948FD744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1:13.353" v="2469" actId="1076"/>
          <ac:picMkLst>
            <pc:docMk/>
            <pc:sldMk cId="4114523270" sldId="448"/>
            <ac:picMk id="6" creationId="{A9A290D0-A192-41BC-B48F-50BD7E7DFD02}"/>
          </ac:picMkLst>
        </pc:picChg>
        <pc:picChg chg="del">
          <ac:chgData name="Mohy Ud Din, Ghulam (Energy, Newcastle)" userId="ec0b4fd2-b6d4-45bf-88fb-496ec947c019" providerId="ADAL" clId="{13448C4D-7DF0-4F66-8557-2E10F2329887}" dt="2022-06-09T03:31:19.370" v="2470" actId="478"/>
          <ac:picMkLst>
            <pc:docMk/>
            <pc:sldMk cId="4114523270" sldId="448"/>
            <ac:picMk id="8" creationId="{B129DAAC-8DDD-4164-AAA0-008223957C14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1:30.290" v="2473" actId="1076"/>
          <ac:picMkLst>
            <pc:docMk/>
            <pc:sldMk cId="4114523270" sldId="448"/>
            <ac:picMk id="9" creationId="{5C5F39A2-D1DE-43A9-8C72-DC1F19C099B0}"/>
          </ac:picMkLst>
        </pc:picChg>
        <pc:picChg chg="del">
          <ac:chgData name="Mohy Ud Din, Ghulam (Energy, Newcastle)" userId="ec0b4fd2-b6d4-45bf-88fb-496ec947c019" providerId="ADAL" clId="{13448C4D-7DF0-4F66-8557-2E10F2329887}" dt="2022-06-09T03:31:08.960" v="2468" actId="478"/>
          <ac:picMkLst>
            <pc:docMk/>
            <pc:sldMk cId="4114523270" sldId="448"/>
            <ac:picMk id="10" creationId="{269E1579-3827-41CB-8D03-29FC93AA6B1B}"/>
          </ac:picMkLst>
        </pc:picChg>
        <pc:picChg chg="del">
          <ac:chgData name="Mohy Ud Din, Ghulam (Energy, Newcastle)" userId="ec0b4fd2-b6d4-45bf-88fb-496ec947c019" providerId="ADAL" clId="{13448C4D-7DF0-4F66-8557-2E10F2329887}" dt="2022-06-09T03:31:23.962" v="2472" actId="478"/>
          <ac:picMkLst>
            <pc:docMk/>
            <pc:sldMk cId="4114523270" sldId="448"/>
            <ac:picMk id="11" creationId="{15C8761F-DF89-4ED2-908A-519C17560AAB}"/>
          </ac:picMkLst>
        </pc:picChg>
        <pc:picChg chg="del">
          <ac:chgData name="Mohy Ud Din, Ghulam (Energy, Newcastle)" userId="ec0b4fd2-b6d4-45bf-88fb-496ec947c019" providerId="ADAL" clId="{13448C4D-7DF0-4F66-8557-2E10F2329887}" dt="2022-06-09T03:30:55.641" v="2466" actId="478"/>
          <ac:picMkLst>
            <pc:docMk/>
            <pc:sldMk cId="4114523270" sldId="448"/>
            <ac:picMk id="13" creationId="{AF9502C4-C3CD-4520-9027-917FC771F33B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1:00.914" v="2467" actId="1076"/>
          <ac:picMkLst>
            <pc:docMk/>
            <pc:sldMk cId="4114523270" sldId="448"/>
            <ac:picMk id="14" creationId="{7F10CD56-981C-4F34-8EA0-A11359180F08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39:42.977" v="2527" actId="207"/>
        <pc:sldMkLst>
          <pc:docMk/>
          <pc:sldMk cId="1864631005" sldId="449"/>
        </pc:sldMkLst>
        <pc:spChg chg="mod">
          <ac:chgData name="Mohy Ud Din, Ghulam (Energy, Newcastle)" userId="ec0b4fd2-b6d4-45bf-88fb-496ec947c019" providerId="ADAL" clId="{13448C4D-7DF0-4F66-8557-2E10F2329887}" dt="2022-06-09T03:39:42.977" v="2527" actId="207"/>
          <ac:spMkLst>
            <pc:docMk/>
            <pc:sldMk cId="1864631005" sldId="449"/>
            <ac:spMk id="15" creationId="{A091A471-DBE8-4D97-86B7-6FDD4352C8C8}"/>
          </ac:spMkLst>
        </pc:spChg>
        <pc:picChg chg="del">
          <ac:chgData name="Mohy Ud Din, Ghulam (Energy, Newcastle)" userId="ec0b4fd2-b6d4-45bf-88fb-496ec947c019" providerId="ADAL" clId="{13448C4D-7DF0-4F66-8557-2E10F2329887}" dt="2022-06-09T03:33:57.895" v="2489" actId="478"/>
          <ac:picMkLst>
            <pc:docMk/>
            <pc:sldMk cId="1864631005" sldId="449"/>
            <ac:picMk id="4" creationId="{F2B6643A-0954-4797-A9CC-D3A3948FD744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4:11.323" v="2490" actId="1076"/>
          <ac:picMkLst>
            <pc:docMk/>
            <pc:sldMk cId="1864631005" sldId="449"/>
            <ac:picMk id="5" creationId="{156314C2-8798-447A-B6E5-3415EC798BDB}"/>
          </ac:picMkLst>
        </pc:picChg>
        <pc:picChg chg="del">
          <ac:chgData name="Mohy Ud Din, Ghulam (Energy, Newcastle)" userId="ec0b4fd2-b6d4-45bf-88fb-496ec947c019" providerId="ADAL" clId="{13448C4D-7DF0-4F66-8557-2E10F2329887}" dt="2022-06-09T03:34:42.237" v="2493" actId="478"/>
          <ac:picMkLst>
            <pc:docMk/>
            <pc:sldMk cId="1864631005" sldId="449"/>
            <ac:picMk id="6" creationId="{A9A290D0-A192-41BC-B48F-50BD7E7DFD02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4:53.043" v="2494" actId="1076"/>
          <ac:picMkLst>
            <pc:docMk/>
            <pc:sldMk cId="1864631005" sldId="449"/>
            <ac:picMk id="8" creationId="{33A7BC2C-9DCD-4188-84EE-51C5DB594735}"/>
          </ac:picMkLst>
        </pc:picChg>
        <pc:picChg chg="del">
          <ac:chgData name="Mohy Ud Din, Ghulam (Energy, Newcastle)" userId="ec0b4fd2-b6d4-45bf-88fb-496ec947c019" providerId="ADAL" clId="{13448C4D-7DF0-4F66-8557-2E10F2329887}" dt="2022-06-09T03:34:22.286" v="2491" actId="478"/>
          <ac:picMkLst>
            <pc:docMk/>
            <pc:sldMk cId="1864631005" sldId="449"/>
            <ac:picMk id="9" creationId="{5C5F39A2-D1DE-43A9-8C72-DC1F19C099B0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4:38.226" v="2492" actId="1076"/>
          <ac:picMkLst>
            <pc:docMk/>
            <pc:sldMk cId="1864631005" sldId="449"/>
            <ac:picMk id="11" creationId="{EC0B920C-354E-479A-8B6D-C3E40EAA2650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5:05.481" v="2496" actId="1076"/>
          <ac:picMkLst>
            <pc:docMk/>
            <pc:sldMk cId="1864631005" sldId="449"/>
            <ac:picMk id="13" creationId="{8B924DCB-BFE8-4FAA-BFCB-24AEC8931AC7}"/>
          </ac:picMkLst>
        </pc:picChg>
        <pc:picChg chg="del">
          <ac:chgData name="Mohy Ud Din, Ghulam (Energy, Newcastle)" userId="ec0b4fd2-b6d4-45bf-88fb-496ec947c019" providerId="ADAL" clId="{13448C4D-7DF0-4F66-8557-2E10F2329887}" dt="2022-06-09T03:34:55.978" v="2495" actId="478"/>
          <ac:picMkLst>
            <pc:docMk/>
            <pc:sldMk cId="1864631005" sldId="449"/>
            <ac:picMk id="14" creationId="{7F10CD56-981C-4F34-8EA0-A11359180F08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39:33.174" v="2525" actId="207"/>
        <pc:sldMkLst>
          <pc:docMk/>
          <pc:sldMk cId="4093547792" sldId="450"/>
        </pc:sldMkLst>
        <pc:spChg chg="mod">
          <ac:chgData name="Mohy Ud Din, Ghulam (Energy, Newcastle)" userId="ec0b4fd2-b6d4-45bf-88fb-496ec947c019" providerId="ADAL" clId="{13448C4D-7DF0-4F66-8557-2E10F2329887}" dt="2022-06-09T03:39:33.174" v="2525" actId="207"/>
          <ac:spMkLst>
            <pc:docMk/>
            <pc:sldMk cId="4093547792" sldId="450"/>
            <ac:spMk id="15" creationId="{A091A471-DBE8-4D97-86B7-6FDD4352C8C8}"/>
          </ac:spMkLst>
        </pc:spChg>
        <pc:picChg chg="add mod">
          <ac:chgData name="Mohy Ud Din, Ghulam (Energy, Newcastle)" userId="ec0b4fd2-b6d4-45bf-88fb-496ec947c019" providerId="ADAL" clId="{13448C4D-7DF0-4F66-8557-2E10F2329887}" dt="2022-06-09T03:37:51.716" v="2514" actId="1076"/>
          <ac:picMkLst>
            <pc:docMk/>
            <pc:sldMk cId="4093547792" sldId="450"/>
            <ac:picMk id="4" creationId="{80A508B4-C4F8-43A0-8F50-440B59D91B11}"/>
          </ac:picMkLst>
        </pc:picChg>
        <pc:picChg chg="del">
          <ac:chgData name="Mohy Ud Din, Ghulam (Energy, Newcastle)" userId="ec0b4fd2-b6d4-45bf-88fb-496ec947c019" providerId="ADAL" clId="{13448C4D-7DF0-4F66-8557-2E10F2329887}" dt="2022-06-09T03:37:26.190" v="2511" actId="478"/>
          <ac:picMkLst>
            <pc:docMk/>
            <pc:sldMk cId="4093547792" sldId="450"/>
            <ac:picMk id="5" creationId="{156314C2-8798-447A-B6E5-3415EC798BDB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8:24.117" v="2517" actId="1076"/>
          <ac:picMkLst>
            <pc:docMk/>
            <pc:sldMk cId="4093547792" sldId="450"/>
            <ac:picMk id="7" creationId="{C56F61E1-D3CE-4311-88E3-4824632B7B9D}"/>
          </ac:picMkLst>
        </pc:picChg>
        <pc:picChg chg="del">
          <ac:chgData name="Mohy Ud Din, Ghulam (Energy, Newcastle)" userId="ec0b4fd2-b6d4-45bf-88fb-496ec947c019" providerId="ADAL" clId="{13448C4D-7DF0-4F66-8557-2E10F2329887}" dt="2022-06-09T03:38:13.053" v="2516" actId="478"/>
          <ac:picMkLst>
            <pc:docMk/>
            <pc:sldMk cId="4093547792" sldId="450"/>
            <ac:picMk id="8" creationId="{33A7BC2C-9DCD-4188-84EE-51C5DB594735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8:08.242" v="2515" actId="1076"/>
          <ac:picMkLst>
            <pc:docMk/>
            <pc:sldMk cId="4093547792" sldId="450"/>
            <ac:picMk id="10" creationId="{5C86A804-CCBA-461F-9214-6648B818094D}"/>
          </ac:picMkLst>
        </pc:picChg>
        <pc:picChg chg="del">
          <ac:chgData name="Mohy Ud Din, Ghulam (Energy, Newcastle)" userId="ec0b4fd2-b6d4-45bf-88fb-496ec947c019" providerId="ADAL" clId="{13448C4D-7DF0-4F66-8557-2E10F2329887}" dt="2022-06-09T03:37:43.203" v="2513" actId="478"/>
          <ac:picMkLst>
            <pc:docMk/>
            <pc:sldMk cId="4093547792" sldId="450"/>
            <ac:picMk id="11" creationId="{EC0B920C-354E-479A-8B6D-C3E40EAA2650}"/>
          </ac:picMkLst>
        </pc:picChg>
        <pc:picChg chg="del mod">
          <ac:chgData name="Mohy Ud Din, Ghulam (Energy, Newcastle)" userId="ec0b4fd2-b6d4-45bf-88fb-496ec947c019" providerId="ADAL" clId="{13448C4D-7DF0-4F66-8557-2E10F2329887}" dt="2022-06-09T03:38:55.594" v="2519" actId="478"/>
          <ac:picMkLst>
            <pc:docMk/>
            <pc:sldMk cId="4093547792" sldId="450"/>
            <ac:picMk id="13" creationId="{8B924DCB-BFE8-4FAA-BFCB-24AEC8931AC7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39:00.220" v="2520" actId="1076"/>
          <ac:picMkLst>
            <pc:docMk/>
            <pc:sldMk cId="4093547792" sldId="450"/>
            <ac:picMk id="14" creationId="{DF1DF547-95C3-42D3-8726-ABC5AD25436F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42:01.461" v="2550" actId="1076"/>
        <pc:sldMkLst>
          <pc:docMk/>
          <pc:sldMk cId="19119268" sldId="451"/>
        </pc:sldMkLst>
        <pc:spChg chg="mod">
          <ac:chgData name="Mohy Ud Din, Ghulam (Energy, Newcastle)" userId="ec0b4fd2-b6d4-45bf-88fb-496ec947c019" providerId="ADAL" clId="{13448C4D-7DF0-4F66-8557-2E10F2329887}" dt="2022-06-09T03:39:26.236" v="2524" actId="207"/>
          <ac:spMkLst>
            <pc:docMk/>
            <pc:sldMk cId="19119268" sldId="451"/>
            <ac:spMk id="15" creationId="{A091A471-DBE8-4D97-86B7-6FDD4352C8C8}"/>
          </ac:spMkLst>
        </pc:spChg>
        <pc:picChg chg="del">
          <ac:chgData name="Mohy Ud Din, Ghulam (Energy, Newcastle)" userId="ec0b4fd2-b6d4-45bf-88fb-496ec947c019" providerId="ADAL" clId="{13448C4D-7DF0-4F66-8557-2E10F2329887}" dt="2022-06-09T03:41:03.669" v="2540" actId="478"/>
          <ac:picMkLst>
            <pc:docMk/>
            <pc:sldMk cId="19119268" sldId="451"/>
            <ac:picMk id="4" creationId="{80A508B4-C4F8-43A0-8F50-440B59D91B11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1:12.797" v="2541" actId="1076"/>
          <ac:picMkLst>
            <pc:docMk/>
            <pc:sldMk cId="19119268" sldId="451"/>
            <ac:picMk id="5" creationId="{2E2D2899-78E5-42B3-B84D-A1710B1A096B}"/>
          </ac:picMkLst>
        </pc:picChg>
        <pc:picChg chg="del">
          <ac:chgData name="Mohy Ud Din, Ghulam (Energy, Newcastle)" userId="ec0b4fd2-b6d4-45bf-88fb-496ec947c019" providerId="ADAL" clId="{13448C4D-7DF0-4F66-8557-2E10F2329887}" dt="2022-06-09T03:41:29.620" v="2544" actId="478"/>
          <ac:picMkLst>
            <pc:docMk/>
            <pc:sldMk cId="19119268" sldId="451"/>
            <ac:picMk id="7" creationId="{C56F61E1-D3CE-4311-88E3-4824632B7B9D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1:35.644" v="2545" actId="1076"/>
          <ac:picMkLst>
            <pc:docMk/>
            <pc:sldMk cId="19119268" sldId="451"/>
            <ac:picMk id="8" creationId="{5175E899-500E-4517-AB48-929707E4CBD5}"/>
          </ac:picMkLst>
        </pc:picChg>
        <pc:picChg chg="del">
          <ac:chgData name="Mohy Ud Din, Ghulam (Energy, Newcastle)" userId="ec0b4fd2-b6d4-45bf-88fb-496ec947c019" providerId="ADAL" clId="{13448C4D-7DF0-4F66-8557-2E10F2329887}" dt="2022-06-09T03:41:17.440" v="2542" actId="478"/>
          <ac:picMkLst>
            <pc:docMk/>
            <pc:sldMk cId="19119268" sldId="451"/>
            <ac:picMk id="10" creationId="{5C86A804-CCBA-461F-9214-6648B818094D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1:26.493" v="2543" actId="1076"/>
          <ac:picMkLst>
            <pc:docMk/>
            <pc:sldMk cId="19119268" sldId="451"/>
            <ac:picMk id="11" creationId="{FFB8DA5B-CA0A-4D4B-B9E6-66803B5A17EB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2:01.461" v="2550" actId="1076"/>
          <ac:picMkLst>
            <pc:docMk/>
            <pc:sldMk cId="19119268" sldId="451"/>
            <ac:picMk id="13" creationId="{F2A2907D-F6BF-4105-9E0F-428726BBC40D}"/>
          </ac:picMkLst>
        </pc:picChg>
        <pc:picChg chg="del">
          <ac:chgData name="Mohy Ud Din, Ghulam (Energy, Newcastle)" userId="ec0b4fd2-b6d4-45bf-88fb-496ec947c019" providerId="ADAL" clId="{13448C4D-7DF0-4F66-8557-2E10F2329887}" dt="2022-06-09T03:41:38.171" v="2546" actId="478"/>
          <ac:picMkLst>
            <pc:docMk/>
            <pc:sldMk cId="19119268" sldId="451"/>
            <ac:picMk id="14" creationId="{DF1DF547-95C3-42D3-8726-ABC5AD25436F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45:52.855" v="2572" actId="1076"/>
        <pc:sldMkLst>
          <pc:docMk/>
          <pc:sldMk cId="2305895430" sldId="452"/>
        </pc:sldMkLst>
        <pc:spChg chg="mod">
          <ac:chgData name="Mohy Ud Din, Ghulam (Energy, Newcastle)" userId="ec0b4fd2-b6d4-45bf-88fb-496ec947c019" providerId="ADAL" clId="{13448C4D-7DF0-4F66-8557-2E10F2329887}" dt="2022-06-09T03:43:14.384" v="2553" actId="20577"/>
          <ac:spMkLst>
            <pc:docMk/>
            <pc:sldMk cId="2305895430" sldId="452"/>
            <ac:spMk id="15" creationId="{A091A471-DBE8-4D97-86B7-6FDD4352C8C8}"/>
          </ac:spMkLst>
        </pc:spChg>
        <pc:picChg chg="add mod">
          <ac:chgData name="Mohy Ud Din, Ghulam (Energy, Newcastle)" userId="ec0b4fd2-b6d4-45bf-88fb-496ec947c019" providerId="ADAL" clId="{13448C4D-7DF0-4F66-8557-2E10F2329887}" dt="2022-06-09T03:44:25.669" v="2565" actId="1076"/>
          <ac:picMkLst>
            <pc:docMk/>
            <pc:sldMk cId="2305895430" sldId="452"/>
            <ac:picMk id="4" creationId="{01D04662-7D18-4D44-B1D0-B62987D85747}"/>
          </ac:picMkLst>
        </pc:picChg>
        <pc:picChg chg="del">
          <ac:chgData name="Mohy Ud Din, Ghulam (Energy, Newcastle)" userId="ec0b4fd2-b6d4-45bf-88fb-496ec947c019" providerId="ADAL" clId="{13448C4D-7DF0-4F66-8557-2E10F2329887}" dt="2022-06-09T03:44:12.466" v="2564" actId="478"/>
          <ac:picMkLst>
            <pc:docMk/>
            <pc:sldMk cId="2305895430" sldId="452"/>
            <ac:picMk id="5" creationId="{2E2D2899-78E5-42B3-B84D-A1710B1A096B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5:06.460" v="2569" actId="1076"/>
          <ac:picMkLst>
            <pc:docMk/>
            <pc:sldMk cId="2305895430" sldId="452"/>
            <ac:picMk id="7" creationId="{D1F5D479-9D31-4E2C-8293-E82E4AAEE74D}"/>
          </ac:picMkLst>
        </pc:picChg>
        <pc:picChg chg="del">
          <ac:chgData name="Mohy Ud Din, Ghulam (Energy, Newcastle)" userId="ec0b4fd2-b6d4-45bf-88fb-496ec947c019" providerId="ADAL" clId="{13448C4D-7DF0-4F66-8557-2E10F2329887}" dt="2022-06-09T03:44:58.696" v="2568" actId="478"/>
          <ac:picMkLst>
            <pc:docMk/>
            <pc:sldMk cId="2305895430" sldId="452"/>
            <ac:picMk id="8" creationId="{5175E899-500E-4517-AB48-929707E4CBD5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4:56.086" v="2567" actId="1076"/>
          <ac:picMkLst>
            <pc:docMk/>
            <pc:sldMk cId="2305895430" sldId="452"/>
            <ac:picMk id="10" creationId="{35674B41-1405-4F6F-A4B5-7C430925547E}"/>
          </ac:picMkLst>
        </pc:picChg>
        <pc:picChg chg="del">
          <ac:chgData name="Mohy Ud Din, Ghulam (Energy, Newcastle)" userId="ec0b4fd2-b6d4-45bf-88fb-496ec947c019" providerId="ADAL" clId="{13448C4D-7DF0-4F66-8557-2E10F2329887}" dt="2022-06-09T03:44:29.234" v="2566" actId="478"/>
          <ac:picMkLst>
            <pc:docMk/>
            <pc:sldMk cId="2305895430" sldId="452"/>
            <ac:picMk id="11" creationId="{FFB8DA5B-CA0A-4D4B-B9E6-66803B5A17EB}"/>
          </ac:picMkLst>
        </pc:picChg>
        <pc:picChg chg="del">
          <ac:chgData name="Mohy Ud Din, Ghulam (Energy, Newcastle)" userId="ec0b4fd2-b6d4-45bf-88fb-496ec947c019" providerId="ADAL" clId="{13448C4D-7DF0-4F66-8557-2E10F2329887}" dt="2022-06-09T03:45:08.808" v="2570" actId="478"/>
          <ac:picMkLst>
            <pc:docMk/>
            <pc:sldMk cId="2305895430" sldId="452"/>
            <ac:picMk id="13" creationId="{F2A2907D-F6BF-4105-9E0F-428726BBC40D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5:52.855" v="2572" actId="1076"/>
          <ac:picMkLst>
            <pc:docMk/>
            <pc:sldMk cId="2305895430" sldId="452"/>
            <ac:picMk id="14" creationId="{08C025F7-89F1-44AD-8E3B-FE680957306A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48:10.100" v="2599" actId="1035"/>
        <pc:sldMkLst>
          <pc:docMk/>
          <pc:sldMk cId="2511066058" sldId="453"/>
        </pc:sldMkLst>
        <pc:spChg chg="mod">
          <ac:chgData name="Mohy Ud Din, Ghulam (Energy, Newcastle)" userId="ec0b4fd2-b6d4-45bf-88fb-496ec947c019" providerId="ADAL" clId="{13448C4D-7DF0-4F66-8557-2E10F2329887}" dt="2022-06-09T03:46:08.447" v="2575" actId="20577"/>
          <ac:spMkLst>
            <pc:docMk/>
            <pc:sldMk cId="2511066058" sldId="453"/>
            <ac:spMk id="15" creationId="{A091A471-DBE8-4D97-86B7-6FDD4352C8C8}"/>
          </ac:spMkLst>
        </pc:spChg>
        <pc:picChg chg="del">
          <ac:chgData name="Mohy Ud Din, Ghulam (Energy, Newcastle)" userId="ec0b4fd2-b6d4-45bf-88fb-496ec947c019" providerId="ADAL" clId="{13448C4D-7DF0-4F66-8557-2E10F2329887}" dt="2022-06-09T03:47:24.378" v="2586" actId="478"/>
          <ac:picMkLst>
            <pc:docMk/>
            <pc:sldMk cId="2511066058" sldId="453"/>
            <ac:picMk id="4" creationId="{01D04662-7D18-4D44-B1D0-B62987D85747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7:34.277" v="2587" actId="1076"/>
          <ac:picMkLst>
            <pc:docMk/>
            <pc:sldMk cId="2511066058" sldId="453"/>
            <ac:picMk id="5" creationId="{7DA9DAF4-9137-4E0D-AD61-13691B9D2F6E}"/>
          </ac:picMkLst>
        </pc:picChg>
        <pc:picChg chg="del">
          <ac:chgData name="Mohy Ud Din, Ghulam (Energy, Newcastle)" userId="ec0b4fd2-b6d4-45bf-88fb-496ec947c019" providerId="ADAL" clId="{13448C4D-7DF0-4F66-8557-2E10F2329887}" dt="2022-06-09T03:47:49.370" v="2590" actId="478"/>
          <ac:picMkLst>
            <pc:docMk/>
            <pc:sldMk cId="2511066058" sldId="453"/>
            <ac:picMk id="7" creationId="{D1F5D479-9D31-4E2C-8293-E82E4AAEE74D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7:55.127" v="2591" actId="1076"/>
          <ac:picMkLst>
            <pc:docMk/>
            <pc:sldMk cId="2511066058" sldId="453"/>
            <ac:picMk id="8" creationId="{F2D63CD2-896F-429F-BA36-C31C82B48835}"/>
          </ac:picMkLst>
        </pc:picChg>
        <pc:picChg chg="del">
          <ac:chgData name="Mohy Ud Din, Ghulam (Energy, Newcastle)" userId="ec0b4fd2-b6d4-45bf-88fb-496ec947c019" providerId="ADAL" clId="{13448C4D-7DF0-4F66-8557-2E10F2329887}" dt="2022-06-09T03:47:36.741" v="2588" actId="478"/>
          <ac:picMkLst>
            <pc:docMk/>
            <pc:sldMk cId="2511066058" sldId="453"/>
            <ac:picMk id="10" creationId="{35674B41-1405-4F6F-A4B5-7C430925547E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8:10.100" v="2599" actId="1035"/>
          <ac:picMkLst>
            <pc:docMk/>
            <pc:sldMk cId="2511066058" sldId="453"/>
            <ac:picMk id="11" creationId="{B7FCBB2F-0D95-4947-B57B-23E94D124B79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48:08.690" v="2596" actId="1035"/>
          <ac:picMkLst>
            <pc:docMk/>
            <pc:sldMk cId="2511066058" sldId="453"/>
            <ac:picMk id="13" creationId="{A8E00028-5B9F-4CB4-B356-69CFE658A34B}"/>
          </ac:picMkLst>
        </pc:picChg>
        <pc:picChg chg="del">
          <ac:chgData name="Mohy Ud Din, Ghulam (Energy, Newcastle)" userId="ec0b4fd2-b6d4-45bf-88fb-496ec947c019" providerId="ADAL" clId="{13448C4D-7DF0-4F66-8557-2E10F2329887}" dt="2022-06-09T03:47:57.321" v="2592" actId="478"/>
          <ac:picMkLst>
            <pc:docMk/>
            <pc:sldMk cId="2511066058" sldId="453"/>
            <ac:picMk id="14" creationId="{08C025F7-89F1-44AD-8E3B-FE680957306A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51:00.712" v="2622" actId="1076"/>
        <pc:sldMkLst>
          <pc:docMk/>
          <pc:sldMk cId="2850135032" sldId="454"/>
        </pc:sldMkLst>
        <pc:spChg chg="mod">
          <ac:chgData name="Mohy Ud Din, Ghulam (Energy, Newcastle)" userId="ec0b4fd2-b6d4-45bf-88fb-496ec947c019" providerId="ADAL" clId="{13448C4D-7DF0-4F66-8557-2E10F2329887}" dt="2022-06-09T03:48:58.855" v="2604" actId="14100"/>
          <ac:spMkLst>
            <pc:docMk/>
            <pc:sldMk cId="2850135032" sldId="454"/>
            <ac:spMk id="15" creationId="{A091A471-DBE8-4D97-86B7-6FDD4352C8C8}"/>
          </ac:spMkLst>
        </pc:spChg>
        <pc:picChg chg="add mod">
          <ac:chgData name="Mohy Ud Din, Ghulam (Energy, Newcastle)" userId="ec0b4fd2-b6d4-45bf-88fb-496ec947c019" providerId="ADAL" clId="{13448C4D-7DF0-4F66-8557-2E10F2329887}" dt="2022-06-09T03:49:58.744" v="2616" actId="1076"/>
          <ac:picMkLst>
            <pc:docMk/>
            <pc:sldMk cId="2850135032" sldId="454"/>
            <ac:picMk id="4" creationId="{535F05D7-5DFE-48C0-B775-4C80B1F9D98A}"/>
          </ac:picMkLst>
        </pc:picChg>
        <pc:picChg chg="del">
          <ac:chgData name="Mohy Ud Din, Ghulam (Energy, Newcastle)" userId="ec0b4fd2-b6d4-45bf-88fb-496ec947c019" providerId="ADAL" clId="{13448C4D-7DF0-4F66-8557-2E10F2329887}" dt="2022-06-09T03:49:50.842" v="2615" actId="478"/>
          <ac:picMkLst>
            <pc:docMk/>
            <pc:sldMk cId="2850135032" sldId="454"/>
            <ac:picMk id="5" creationId="{7DA9DAF4-9137-4E0D-AD61-13691B9D2F6E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50:50.871" v="2620" actId="1076"/>
          <ac:picMkLst>
            <pc:docMk/>
            <pc:sldMk cId="2850135032" sldId="454"/>
            <ac:picMk id="7" creationId="{B6123971-08D5-498A-B923-68B47A9129A7}"/>
          </ac:picMkLst>
        </pc:picChg>
        <pc:picChg chg="del">
          <ac:chgData name="Mohy Ud Din, Ghulam (Energy, Newcastle)" userId="ec0b4fd2-b6d4-45bf-88fb-496ec947c019" providerId="ADAL" clId="{13448C4D-7DF0-4F66-8557-2E10F2329887}" dt="2022-06-09T03:50:41.305" v="2619" actId="478"/>
          <ac:picMkLst>
            <pc:docMk/>
            <pc:sldMk cId="2850135032" sldId="454"/>
            <ac:picMk id="8" creationId="{F2D63CD2-896F-429F-BA36-C31C82B48835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50:37.374" v="2618" actId="1076"/>
          <ac:picMkLst>
            <pc:docMk/>
            <pc:sldMk cId="2850135032" sldId="454"/>
            <ac:picMk id="10" creationId="{3FECE268-CCCF-4037-8405-4D91C1A8DC60}"/>
          </ac:picMkLst>
        </pc:picChg>
        <pc:picChg chg="del">
          <ac:chgData name="Mohy Ud Din, Ghulam (Energy, Newcastle)" userId="ec0b4fd2-b6d4-45bf-88fb-496ec947c019" providerId="ADAL" clId="{13448C4D-7DF0-4F66-8557-2E10F2329887}" dt="2022-06-09T03:50:20.663" v="2617" actId="478"/>
          <ac:picMkLst>
            <pc:docMk/>
            <pc:sldMk cId="2850135032" sldId="454"/>
            <ac:picMk id="11" creationId="{B7FCBB2F-0D95-4947-B57B-23E94D124B79}"/>
          </ac:picMkLst>
        </pc:picChg>
        <pc:picChg chg="del">
          <ac:chgData name="Mohy Ud Din, Ghulam (Energy, Newcastle)" userId="ec0b4fd2-b6d4-45bf-88fb-496ec947c019" providerId="ADAL" clId="{13448C4D-7DF0-4F66-8557-2E10F2329887}" dt="2022-06-09T03:50:53.455" v="2621" actId="478"/>
          <ac:picMkLst>
            <pc:docMk/>
            <pc:sldMk cId="2850135032" sldId="454"/>
            <ac:picMk id="13" creationId="{A8E00028-5B9F-4CB4-B356-69CFE658A34B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51:00.712" v="2622" actId="1076"/>
          <ac:picMkLst>
            <pc:docMk/>
            <pc:sldMk cId="2850135032" sldId="454"/>
            <ac:picMk id="14" creationId="{BE0767F3-F9E1-4E6E-B8D9-F91276961DAB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3:53:59.528" v="2642" actId="1076"/>
        <pc:sldMkLst>
          <pc:docMk/>
          <pc:sldMk cId="1115929430" sldId="455"/>
        </pc:sldMkLst>
        <pc:spChg chg="mod">
          <ac:chgData name="Mohy Ud Din, Ghulam (Energy, Newcastle)" userId="ec0b4fd2-b6d4-45bf-88fb-496ec947c019" providerId="ADAL" clId="{13448C4D-7DF0-4F66-8557-2E10F2329887}" dt="2022-06-09T03:51:35.823" v="2624" actId="20577"/>
          <ac:spMkLst>
            <pc:docMk/>
            <pc:sldMk cId="1115929430" sldId="455"/>
            <ac:spMk id="15" creationId="{A091A471-DBE8-4D97-86B7-6FDD4352C8C8}"/>
          </ac:spMkLst>
        </pc:spChg>
        <pc:picChg chg="del">
          <ac:chgData name="Mohy Ud Din, Ghulam (Energy, Newcastle)" userId="ec0b4fd2-b6d4-45bf-88fb-496ec947c019" providerId="ADAL" clId="{13448C4D-7DF0-4F66-8557-2E10F2329887}" dt="2022-06-09T03:53:00.238" v="2635" actId="478"/>
          <ac:picMkLst>
            <pc:docMk/>
            <pc:sldMk cId="1115929430" sldId="455"/>
            <ac:picMk id="4" creationId="{535F05D7-5DFE-48C0-B775-4C80B1F9D98A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53:23.246" v="2636" actId="1076"/>
          <ac:picMkLst>
            <pc:docMk/>
            <pc:sldMk cId="1115929430" sldId="455"/>
            <ac:picMk id="5" creationId="{3202F411-4117-47D4-BC57-A41A63CE4608}"/>
          </ac:picMkLst>
        </pc:picChg>
        <pc:picChg chg="del">
          <ac:chgData name="Mohy Ud Din, Ghulam (Energy, Newcastle)" userId="ec0b4fd2-b6d4-45bf-88fb-496ec947c019" providerId="ADAL" clId="{13448C4D-7DF0-4F66-8557-2E10F2329887}" dt="2022-06-09T03:53:44.579" v="2639" actId="478"/>
          <ac:picMkLst>
            <pc:docMk/>
            <pc:sldMk cId="1115929430" sldId="455"/>
            <ac:picMk id="7" creationId="{B6123971-08D5-498A-B923-68B47A9129A7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53:52.600" v="2640" actId="1076"/>
          <ac:picMkLst>
            <pc:docMk/>
            <pc:sldMk cId="1115929430" sldId="455"/>
            <ac:picMk id="8" creationId="{3D900E99-C812-4A84-A7BB-16DF234359A5}"/>
          </ac:picMkLst>
        </pc:picChg>
        <pc:picChg chg="del">
          <ac:chgData name="Mohy Ud Din, Ghulam (Energy, Newcastle)" userId="ec0b4fd2-b6d4-45bf-88fb-496ec947c019" providerId="ADAL" clId="{13448C4D-7DF0-4F66-8557-2E10F2329887}" dt="2022-06-09T03:53:25.471" v="2637" actId="478"/>
          <ac:picMkLst>
            <pc:docMk/>
            <pc:sldMk cId="1115929430" sldId="455"/>
            <ac:picMk id="10" creationId="{3FECE268-CCCF-4037-8405-4D91C1A8DC60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53:38.304" v="2638" actId="1076"/>
          <ac:picMkLst>
            <pc:docMk/>
            <pc:sldMk cId="1115929430" sldId="455"/>
            <ac:picMk id="11" creationId="{519C9F47-2676-4439-A21E-9E3EE53B1CA3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3:53:59.528" v="2642" actId="1076"/>
          <ac:picMkLst>
            <pc:docMk/>
            <pc:sldMk cId="1115929430" sldId="455"/>
            <ac:picMk id="13" creationId="{13996A7B-D0DC-4EA8-81AD-6DE6217D3DC0}"/>
          </ac:picMkLst>
        </pc:picChg>
        <pc:picChg chg="del">
          <ac:chgData name="Mohy Ud Din, Ghulam (Energy, Newcastle)" userId="ec0b4fd2-b6d4-45bf-88fb-496ec947c019" providerId="ADAL" clId="{13448C4D-7DF0-4F66-8557-2E10F2329887}" dt="2022-06-09T03:53:55.110" v="2641" actId="478"/>
          <ac:picMkLst>
            <pc:docMk/>
            <pc:sldMk cId="1115929430" sldId="455"/>
            <ac:picMk id="14" creationId="{BE0767F3-F9E1-4E6E-B8D9-F91276961DAB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4:05:58.746" v="2662" actId="1076"/>
        <pc:sldMkLst>
          <pc:docMk/>
          <pc:sldMk cId="2767226232" sldId="456"/>
        </pc:sldMkLst>
        <pc:spChg chg="mod">
          <ac:chgData name="Mohy Ud Din, Ghulam (Energy, Newcastle)" userId="ec0b4fd2-b6d4-45bf-88fb-496ec947c019" providerId="ADAL" clId="{13448C4D-7DF0-4F66-8557-2E10F2329887}" dt="2022-06-09T03:55:03.398" v="2644" actId="20577"/>
          <ac:spMkLst>
            <pc:docMk/>
            <pc:sldMk cId="2767226232" sldId="456"/>
            <ac:spMk id="15" creationId="{A091A471-DBE8-4D97-86B7-6FDD4352C8C8}"/>
          </ac:spMkLst>
        </pc:spChg>
        <pc:picChg chg="add mod">
          <ac:chgData name="Mohy Ud Din, Ghulam (Energy, Newcastle)" userId="ec0b4fd2-b6d4-45bf-88fb-496ec947c019" providerId="ADAL" clId="{13448C4D-7DF0-4F66-8557-2E10F2329887}" dt="2022-06-09T04:04:59.931" v="2656" actId="1076"/>
          <ac:picMkLst>
            <pc:docMk/>
            <pc:sldMk cId="2767226232" sldId="456"/>
            <ac:picMk id="4" creationId="{B6C788AA-7085-4958-BA46-65CA4664C6E8}"/>
          </ac:picMkLst>
        </pc:picChg>
        <pc:picChg chg="del">
          <ac:chgData name="Mohy Ud Din, Ghulam (Energy, Newcastle)" userId="ec0b4fd2-b6d4-45bf-88fb-496ec947c019" providerId="ADAL" clId="{13448C4D-7DF0-4F66-8557-2E10F2329887}" dt="2022-06-09T04:04:46.221" v="2655" actId="478"/>
          <ac:picMkLst>
            <pc:docMk/>
            <pc:sldMk cId="2767226232" sldId="456"/>
            <ac:picMk id="5" creationId="{3202F411-4117-47D4-BC57-A41A63CE4608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4:05:43.058" v="2660" actId="1076"/>
          <ac:picMkLst>
            <pc:docMk/>
            <pc:sldMk cId="2767226232" sldId="456"/>
            <ac:picMk id="7" creationId="{8B85AC13-E611-49A2-BB38-0D306FFB81CA}"/>
          </ac:picMkLst>
        </pc:picChg>
        <pc:picChg chg="del">
          <ac:chgData name="Mohy Ud Din, Ghulam (Energy, Newcastle)" userId="ec0b4fd2-b6d4-45bf-88fb-496ec947c019" providerId="ADAL" clId="{13448C4D-7DF0-4F66-8557-2E10F2329887}" dt="2022-06-09T04:05:34.641" v="2659" actId="478"/>
          <ac:picMkLst>
            <pc:docMk/>
            <pc:sldMk cId="2767226232" sldId="456"/>
            <ac:picMk id="8" creationId="{3D900E99-C812-4A84-A7BB-16DF234359A5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4:05:25.499" v="2658" actId="1076"/>
          <ac:picMkLst>
            <pc:docMk/>
            <pc:sldMk cId="2767226232" sldId="456"/>
            <ac:picMk id="10" creationId="{4968940A-6695-4D1A-B22D-615ACC0513C9}"/>
          </ac:picMkLst>
        </pc:picChg>
        <pc:picChg chg="del">
          <ac:chgData name="Mohy Ud Din, Ghulam (Energy, Newcastle)" userId="ec0b4fd2-b6d4-45bf-88fb-496ec947c019" providerId="ADAL" clId="{13448C4D-7DF0-4F66-8557-2E10F2329887}" dt="2022-06-09T04:05:15.050" v="2657" actId="478"/>
          <ac:picMkLst>
            <pc:docMk/>
            <pc:sldMk cId="2767226232" sldId="456"/>
            <ac:picMk id="11" creationId="{519C9F47-2676-4439-A21E-9E3EE53B1CA3}"/>
          </ac:picMkLst>
        </pc:picChg>
        <pc:picChg chg="del">
          <ac:chgData name="Mohy Ud Din, Ghulam (Energy, Newcastle)" userId="ec0b4fd2-b6d4-45bf-88fb-496ec947c019" providerId="ADAL" clId="{13448C4D-7DF0-4F66-8557-2E10F2329887}" dt="2022-06-09T04:05:51.296" v="2661" actId="478"/>
          <ac:picMkLst>
            <pc:docMk/>
            <pc:sldMk cId="2767226232" sldId="456"/>
            <ac:picMk id="13" creationId="{13996A7B-D0DC-4EA8-81AD-6DE6217D3DC0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4:05:58.746" v="2662" actId="1076"/>
          <ac:picMkLst>
            <pc:docMk/>
            <pc:sldMk cId="2767226232" sldId="456"/>
            <ac:picMk id="14" creationId="{63B318CF-45C5-422E-970A-6E26CDCDD9B1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4:08:32.691" v="2682" actId="1076"/>
        <pc:sldMkLst>
          <pc:docMk/>
          <pc:sldMk cId="1205861463" sldId="457"/>
        </pc:sldMkLst>
        <pc:spChg chg="mod">
          <ac:chgData name="Mohy Ud Din, Ghulam (Energy, Newcastle)" userId="ec0b4fd2-b6d4-45bf-88fb-496ec947c019" providerId="ADAL" clId="{13448C4D-7DF0-4F66-8557-2E10F2329887}" dt="2022-06-09T04:06:32.850" v="2664" actId="20577"/>
          <ac:spMkLst>
            <pc:docMk/>
            <pc:sldMk cId="1205861463" sldId="457"/>
            <ac:spMk id="15" creationId="{A091A471-DBE8-4D97-86B7-6FDD4352C8C8}"/>
          </ac:spMkLst>
        </pc:spChg>
        <pc:picChg chg="del">
          <ac:chgData name="Mohy Ud Din, Ghulam (Energy, Newcastle)" userId="ec0b4fd2-b6d4-45bf-88fb-496ec947c019" providerId="ADAL" clId="{13448C4D-7DF0-4F66-8557-2E10F2329887}" dt="2022-06-09T04:07:49.883" v="2675" actId="478"/>
          <ac:picMkLst>
            <pc:docMk/>
            <pc:sldMk cId="1205861463" sldId="457"/>
            <ac:picMk id="4" creationId="{B6C788AA-7085-4958-BA46-65CA4664C6E8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4:08:00.249" v="2676" actId="1076"/>
          <ac:picMkLst>
            <pc:docMk/>
            <pc:sldMk cId="1205861463" sldId="457"/>
            <ac:picMk id="5" creationId="{7A139532-F34D-4F93-AAFC-668F30482F43}"/>
          </ac:picMkLst>
        </pc:picChg>
        <pc:picChg chg="del">
          <ac:chgData name="Mohy Ud Din, Ghulam (Energy, Newcastle)" userId="ec0b4fd2-b6d4-45bf-88fb-496ec947c019" providerId="ADAL" clId="{13448C4D-7DF0-4F66-8557-2E10F2329887}" dt="2022-06-09T04:08:15.957" v="2679" actId="478"/>
          <ac:picMkLst>
            <pc:docMk/>
            <pc:sldMk cId="1205861463" sldId="457"/>
            <ac:picMk id="7" creationId="{8B85AC13-E611-49A2-BB38-0D306FFB81CA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4:08:22.771" v="2680" actId="1076"/>
          <ac:picMkLst>
            <pc:docMk/>
            <pc:sldMk cId="1205861463" sldId="457"/>
            <ac:picMk id="8" creationId="{9150D0A0-2FC3-458B-8241-B1E11E727F62}"/>
          </ac:picMkLst>
        </pc:picChg>
        <pc:picChg chg="del">
          <ac:chgData name="Mohy Ud Din, Ghulam (Energy, Newcastle)" userId="ec0b4fd2-b6d4-45bf-88fb-496ec947c019" providerId="ADAL" clId="{13448C4D-7DF0-4F66-8557-2E10F2329887}" dt="2022-06-09T04:08:05.427" v="2677" actId="478"/>
          <ac:picMkLst>
            <pc:docMk/>
            <pc:sldMk cId="1205861463" sldId="457"/>
            <ac:picMk id="10" creationId="{4968940A-6695-4D1A-B22D-615ACC0513C9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4:08:12.339" v="2678" actId="1076"/>
          <ac:picMkLst>
            <pc:docMk/>
            <pc:sldMk cId="1205861463" sldId="457"/>
            <ac:picMk id="11" creationId="{39ACFF9E-D8BA-408B-B669-EEA7472C0F8B}"/>
          </ac:picMkLst>
        </pc:picChg>
        <pc:picChg chg="add mod">
          <ac:chgData name="Mohy Ud Din, Ghulam (Energy, Newcastle)" userId="ec0b4fd2-b6d4-45bf-88fb-496ec947c019" providerId="ADAL" clId="{13448C4D-7DF0-4F66-8557-2E10F2329887}" dt="2022-06-09T04:08:32.691" v="2682" actId="1076"/>
          <ac:picMkLst>
            <pc:docMk/>
            <pc:sldMk cId="1205861463" sldId="457"/>
            <ac:picMk id="13" creationId="{9612E735-7D66-4846-A817-47B7C5B66606}"/>
          </ac:picMkLst>
        </pc:picChg>
        <pc:picChg chg="del">
          <ac:chgData name="Mohy Ud Din, Ghulam (Energy, Newcastle)" userId="ec0b4fd2-b6d4-45bf-88fb-496ec947c019" providerId="ADAL" clId="{13448C4D-7DF0-4F66-8557-2E10F2329887}" dt="2022-06-09T04:08:26.489" v="2681" actId="478"/>
          <ac:picMkLst>
            <pc:docMk/>
            <pc:sldMk cId="1205861463" sldId="457"/>
            <ac:picMk id="14" creationId="{63B318CF-45C5-422E-970A-6E26CDCDD9B1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5:47:13.275" v="2750" actId="478"/>
        <pc:sldMkLst>
          <pc:docMk/>
          <pc:sldMk cId="589352205" sldId="458"/>
        </pc:sldMkLst>
        <pc:picChg chg="add del">
          <ac:chgData name="Mohy Ud Din, Ghulam (Energy, Newcastle)" userId="ec0b4fd2-b6d4-45bf-88fb-496ec947c019" providerId="ADAL" clId="{13448C4D-7DF0-4F66-8557-2E10F2329887}" dt="2022-06-09T05:46:41.177" v="2731" actId="478"/>
          <ac:picMkLst>
            <pc:docMk/>
            <pc:sldMk cId="589352205" sldId="458"/>
            <ac:picMk id="14" creationId="{533E72E1-BBAD-4F79-9D97-1EC67D11667F}"/>
          </ac:picMkLst>
        </pc:picChg>
        <pc:picChg chg="add del">
          <ac:chgData name="Mohy Ud Din, Ghulam (Energy, Newcastle)" userId="ec0b4fd2-b6d4-45bf-88fb-496ec947c019" providerId="ADAL" clId="{13448C4D-7DF0-4F66-8557-2E10F2329887}" dt="2022-06-09T05:46:41.836" v="2732" actId="478"/>
          <ac:picMkLst>
            <pc:docMk/>
            <pc:sldMk cId="589352205" sldId="458"/>
            <ac:picMk id="16" creationId="{4D6C6FFB-2196-4DBB-9A23-A4C1B09B6D0C}"/>
          </ac:picMkLst>
        </pc:picChg>
        <pc:picChg chg="add del">
          <ac:chgData name="Mohy Ud Din, Ghulam (Energy, Newcastle)" userId="ec0b4fd2-b6d4-45bf-88fb-496ec947c019" providerId="ADAL" clId="{13448C4D-7DF0-4F66-8557-2E10F2329887}" dt="2022-06-09T05:46:42.046" v="2733" actId="478"/>
          <ac:picMkLst>
            <pc:docMk/>
            <pc:sldMk cId="589352205" sldId="458"/>
            <ac:picMk id="18" creationId="{5B9FD2DF-BC1B-4E58-B6A6-5C2822ED6A80}"/>
          </ac:picMkLst>
        </pc:picChg>
        <pc:picChg chg="add del">
          <ac:chgData name="Mohy Ud Din, Ghulam (Energy, Newcastle)" userId="ec0b4fd2-b6d4-45bf-88fb-496ec947c019" providerId="ADAL" clId="{13448C4D-7DF0-4F66-8557-2E10F2329887}" dt="2022-06-09T05:46:42.256" v="2734" actId="478"/>
          <ac:picMkLst>
            <pc:docMk/>
            <pc:sldMk cId="589352205" sldId="458"/>
            <ac:picMk id="20" creationId="{5039E0CB-D753-45DA-AFC8-F5EADA297954}"/>
          </ac:picMkLst>
        </pc:picChg>
        <pc:picChg chg="add del">
          <ac:chgData name="Mohy Ud Din, Ghulam (Energy, Newcastle)" userId="ec0b4fd2-b6d4-45bf-88fb-496ec947c019" providerId="ADAL" clId="{13448C4D-7DF0-4F66-8557-2E10F2329887}" dt="2022-06-09T05:46:42.464" v="2735" actId="478"/>
          <ac:picMkLst>
            <pc:docMk/>
            <pc:sldMk cId="589352205" sldId="458"/>
            <ac:picMk id="22" creationId="{94A6E2B5-64E6-45A4-9069-8D50A57B187F}"/>
          </ac:picMkLst>
        </pc:picChg>
        <pc:picChg chg="del mod">
          <ac:chgData name="Mohy Ud Din, Ghulam (Energy, Newcastle)" userId="ec0b4fd2-b6d4-45bf-88fb-496ec947c019" providerId="ADAL" clId="{13448C4D-7DF0-4F66-8557-2E10F2329887}" dt="2022-06-09T05:47:13.275" v="2750" actId="478"/>
          <ac:picMkLst>
            <pc:docMk/>
            <pc:sldMk cId="589352205" sldId="458"/>
            <ac:picMk id="24" creationId="{213E1E84-203F-4CA9-8B5F-65EA761F1FF1}"/>
          </ac:picMkLst>
        </pc:picChg>
        <pc:picChg chg="add del">
          <ac:chgData name="Mohy Ud Din, Ghulam (Energy, Newcastle)" userId="ec0b4fd2-b6d4-45bf-88fb-496ec947c019" providerId="ADAL" clId="{13448C4D-7DF0-4F66-8557-2E10F2329887}" dt="2022-06-09T05:46:47.802" v="2738" actId="478"/>
          <ac:picMkLst>
            <pc:docMk/>
            <pc:sldMk cId="589352205" sldId="458"/>
            <ac:picMk id="26" creationId="{D63D255C-B63C-43A0-B86C-7BB93038A8E2}"/>
          </ac:picMkLst>
        </pc:picChg>
      </pc:sldChg>
      <pc:sldChg chg="delSp modSp add mod ord">
        <pc:chgData name="Mohy Ud Din, Ghulam (Energy, Newcastle)" userId="ec0b4fd2-b6d4-45bf-88fb-496ec947c019" providerId="ADAL" clId="{13448C4D-7DF0-4F66-8557-2E10F2329887}" dt="2022-06-09T05:47:08.728" v="2748"/>
        <pc:sldMkLst>
          <pc:docMk/>
          <pc:sldMk cId="1657940514" sldId="459"/>
        </pc:sldMkLst>
        <pc:picChg chg="del">
          <ac:chgData name="Mohy Ud Din, Ghulam (Energy, Newcastle)" userId="ec0b4fd2-b6d4-45bf-88fb-496ec947c019" providerId="ADAL" clId="{13448C4D-7DF0-4F66-8557-2E10F2329887}" dt="2022-06-09T05:46:58.571" v="2745" actId="478"/>
          <ac:picMkLst>
            <pc:docMk/>
            <pc:sldMk cId="1657940514" sldId="459"/>
            <ac:picMk id="14" creationId="{533E72E1-BBAD-4F79-9D97-1EC67D11667F}"/>
          </ac:picMkLst>
        </pc:picChg>
        <pc:picChg chg="del">
          <ac:chgData name="Mohy Ud Din, Ghulam (Energy, Newcastle)" userId="ec0b4fd2-b6d4-45bf-88fb-496ec947c019" providerId="ADAL" clId="{13448C4D-7DF0-4F66-8557-2E10F2329887}" dt="2022-06-09T05:46:57.854" v="2744" actId="478"/>
          <ac:picMkLst>
            <pc:docMk/>
            <pc:sldMk cId="1657940514" sldId="459"/>
            <ac:picMk id="16" creationId="{4D6C6FFB-2196-4DBB-9A23-A4C1B09B6D0C}"/>
          </ac:picMkLst>
        </pc:picChg>
        <pc:picChg chg="del">
          <ac:chgData name="Mohy Ud Din, Ghulam (Energy, Newcastle)" userId="ec0b4fd2-b6d4-45bf-88fb-496ec947c019" providerId="ADAL" clId="{13448C4D-7DF0-4F66-8557-2E10F2329887}" dt="2022-06-09T05:46:57.255" v="2743" actId="478"/>
          <ac:picMkLst>
            <pc:docMk/>
            <pc:sldMk cId="1657940514" sldId="459"/>
            <ac:picMk id="18" creationId="{5B9FD2DF-BC1B-4E58-B6A6-5C2822ED6A80}"/>
          </ac:picMkLst>
        </pc:picChg>
        <pc:picChg chg="del">
          <ac:chgData name="Mohy Ud Din, Ghulam (Energy, Newcastle)" userId="ec0b4fd2-b6d4-45bf-88fb-496ec947c019" providerId="ADAL" clId="{13448C4D-7DF0-4F66-8557-2E10F2329887}" dt="2022-06-09T05:46:56.651" v="2742" actId="478"/>
          <ac:picMkLst>
            <pc:docMk/>
            <pc:sldMk cId="1657940514" sldId="459"/>
            <ac:picMk id="20" creationId="{5039E0CB-D753-45DA-AFC8-F5EADA297954}"/>
          </ac:picMkLst>
        </pc:picChg>
        <pc:picChg chg="del">
          <ac:chgData name="Mohy Ud Din, Ghulam (Energy, Newcastle)" userId="ec0b4fd2-b6d4-45bf-88fb-496ec947c019" providerId="ADAL" clId="{13448C4D-7DF0-4F66-8557-2E10F2329887}" dt="2022-06-09T05:46:56.084" v="2741" actId="478"/>
          <ac:picMkLst>
            <pc:docMk/>
            <pc:sldMk cId="1657940514" sldId="459"/>
            <ac:picMk id="22" creationId="{94A6E2B5-64E6-45A4-9069-8D50A57B187F}"/>
          </ac:picMkLst>
        </pc:picChg>
        <pc:picChg chg="mod">
          <ac:chgData name="Mohy Ud Din, Ghulam (Energy, Newcastle)" userId="ec0b4fd2-b6d4-45bf-88fb-496ec947c019" providerId="ADAL" clId="{13448C4D-7DF0-4F66-8557-2E10F2329887}" dt="2022-06-09T05:47:02.183" v="2746" actId="1076"/>
          <ac:picMkLst>
            <pc:docMk/>
            <pc:sldMk cId="1657940514" sldId="459"/>
            <ac:picMk id="24" creationId="{213E1E84-203F-4CA9-8B5F-65EA761F1FF1}"/>
          </ac:picMkLst>
        </pc:picChg>
      </pc:sldChg>
      <pc:sldChg chg="delSp modSp add mod">
        <pc:chgData name="Mohy Ud Din, Ghulam (Energy, Newcastle)" userId="ec0b4fd2-b6d4-45bf-88fb-496ec947c019" providerId="ADAL" clId="{13448C4D-7DF0-4F66-8557-2E10F2329887}" dt="2022-06-09T05:48:32.049" v="2766" actId="1076"/>
        <pc:sldMkLst>
          <pc:docMk/>
          <pc:sldMk cId="1639919598" sldId="460"/>
        </pc:sldMkLst>
        <pc:picChg chg="del">
          <ac:chgData name="Mohy Ud Din, Ghulam (Energy, Newcastle)" userId="ec0b4fd2-b6d4-45bf-88fb-496ec947c019" providerId="ADAL" clId="{13448C4D-7DF0-4F66-8557-2E10F2329887}" dt="2022-06-09T05:48:26.774" v="2765" actId="478"/>
          <ac:picMkLst>
            <pc:docMk/>
            <pc:sldMk cId="1639919598" sldId="460"/>
            <ac:picMk id="14" creationId="{533E72E1-BBAD-4F79-9D97-1EC67D11667F}"/>
          </ac:picMkLst>
        </pc:picChg>
        <pc:picChg chg="mod">
          <ac:chgData name="Mohy Ud Din, Ghulam (Energy, Newcastle)" userId="ec0b4fd2-b6d4-45bf-88fb-496ec947c019" providerId="ADAL" clId="{13448C4D-7DF0-4F66-8557-2E10F2329887}" dt="2022-06-09T05:48:32.049" v="2766" actId="1076"/>
          <ac:picMkLst>
            <pc:docMk/>
            <pc:sldMk cId="1639919598" sldId="460"/>
            <ac:picMk id="16" creationId="{4D6C6FFB-2196-4DBB-9A23-A4C1B09B6D0C}"/>
          </ac:picMkLst>
        </pc:picChg>
        <pc:picChg chg="del mod">
          <ac:chgData name="Mohy Ud Din, Ghulam (Energy, Newcastle)" userId="ec0b4fd2-b6d4-45bf-88fb-496ec947c019" providerId="ADAL" clId="{13448C4D-7DF0-4F66-8557-2E10F2329887}" dt="2022-06-09T05:48:12.615" v="2761" actId="478"/>
          <ac:picMkLst>
            <pc:docMk/>
            <pc:sldMk cId="1639919598" sldId="460"/>
            <ac:picMk id="18" creationId="{5B9FD2DF-BC1B-4E58-B6A6-5C2822ED6A80}"/>
          </ac:picMkLst>
        </pc:picChg>
        <pc:picChg chg="del">
          <ac:chgData name="Mohy Ud Din, Ghulam (Energy, Newcastle)" userId="ec0b4fd2-b6d4-45bf-88fb-496ec947c019" providerId="ADAL" clId="{13448C4D-7DF0-4F66-8557-2E10F2329887}" dt="2022-06-09T05:48:25.245" v="2764" actId="478"/>
          <ac:picMkLst>
            <pc:docMk/>
            <pc:sldMk cId="1639919598" sldId="460"/>
            <ac:picMk id="20" creationId="{5039E0CB-D753-45DA-AFC8-F5EADA297954}"/>
          </ac:picMkLst>
        </pc:picChg>
        <pc:picChg chg="del">
          <ac:chgData name="Mohy Ud Din, Ghulam (Energy, Newcastle)" userId="ec0b4fd2-b6d4-45bf-88fb-496ec947c019" providerId="ADAL" clId="{13448C4D-7DF0-4F66-8557-2E10F2329887}" dt="2022-06-09T05:48:24.287" v="2763" actId="478"/>
          <ac:picMkLst>
            <pc:docMk/>
            <pc:sldMk cId="1639919598" sldId="460"/>
            <ac:picMk id="22" creationId="{94A6E2B5-64E6-45A4-9069-8D50A57B187F}"/>
          </ac:picMkLst>
        </pc:picChg>
      </pc:sldChg>
      <pc:sldChg chg="delSp modSp add mod ord">
        <pc:chgData name="Mohy Ud Din, Ghulam (Energy, Newcastle)" userId="ec0b4fd2-b6d4-45bf-88fb-496ec947c019" providerId="ADAL" clId="{13448C4D-7DF0-4F66-8557-2E10F2329887}" dt="2022-06-09T05:48:09.914" v="2760"/>
        <pc:sldMkLst>
          <pc:docMk/>
          <pc:sldMk cId="2199575840" sldId="461"/>
        </pc:sldMkLst>
        <pc:picChg chg="del">
          <ac:chgData name="Mohy Ud Din, Ghulam (Energy, Newcastle)" userId="ec0b4fd2-b6d4-45bf-88fb-496ec947c019" providerId="ADAL" clId="{13448C4D-7DF0-4F66-8557-2E10F2329887}" dt="2022-06-09T05:47:46.483" v="2757" actId="478"/>
          <ac:picMkLst>
            <pc:docMk/>
            <pc:sldMk cId="2199575840" sldId="461"/>
            <ac:picMk id="14" creationId="{533E72E1-BBAD-4F79-9D97-1EC67D11667F}"/>
          </ac:picMkLst>
        </pc:picChg>
        <pc:picChg chg="del">
          <ac:chgData name="Mohy Ud Din, Ghulam (Energy, Newcastle)" userId="ec0b4fd2-b6d4-45bf-88fb-496ec947c019" providerId="ADAL" clId="{13448C4D-7DF0-4F66-8557-2E10F2329887}" dt="2022-06-09T05:47:45.826" v="2756" actId="478"/>
          <ac:picMkLst>
            <pc:docMk/>
            <pc:sldMk cId="2199575840" sldId="461"/>
            <ac:picMk id="16" creationId="{4D6C6FFB-2196-4DBB-9A23-A4C1B09B6D0C}"/>
          </ac:picMkLst>
        </pc:picChg>
        <pc:picChg chg="mod">
          <ac:chgData name="Mohy Ud Din, Ghulam (Energy, Newcastle)" userId="ec0b4fd2-b6d4-45bf-88fb-496ec947c019" providerId="ADAL" clId="{13448C4D-7DF0-4F66-8557-2E10F2329887}" dt="2022-06-09T05:47:50.973" v="2758" actId="1076"/>
          <ac:picMkLst>
            <pc:docMk/>
            <pc:sldMk cId="2199575840" sldId="461"/>
            <ac:picMk id="18" creationId="{5B9FD2DF-BC1B-4E58-B6A6-5C2822ED6A80}"/>
          </ac:picMkLst>
        </pc:picChg>
        <pc:picChg chg="del">
          <ac:chgData name="Mohy Ud Din, Ghulam (Energy, Newcastle)" userId="ec0b4fd2-b6d4-45bf-88fb-496ec947c019" providerId="ADAL" clId="{13448C4D-7DF0-4F66-8557-2E10F2329887}" dt="2022-06-09T05:47:45.105" v="2755" actId="478"/>
          <ac:picMkLst>
            <pc:docMk/>
            <pc:sldMk cId="2199575840" sldId="461"/>
            <ac:picMk id="20" creationId="{5039E0CB-D753-45DA-AFC8-F5EADA297954}"/>
          </ac:picMkLst>
        </pc:picChg>
        <pc:picChg chg="del">
          <ac:chgData name="Mohy Ud Din, Ghulam (Energy, Newcastle)" userId="ec0b4fd2-b6d4-45bf-88fb-496ec947c019" providerId="ADAL" clId="{13448C4D-7DF0-4F66-8557-2E10F2329887}" dt="2022-06-09T05:47:44.267" v="2754" actId="478"/>
          <ac:picMkLst>
            <pc:docMk/>
            <pc:sldMk cId="2199575840" sldId="461"/>
            <ac:picMk id="22" creationId="{94A6E2B5-64E6-45A4-9069-8D50A57B187F}"/>
          </ac:picMkLst>
        </pc:picChg>
      </pc:sldChg>
      <pc:sldChg chg="delSp modSp add mod">
        <pc:chgData name="Mohy Ud Din, Ghulam (Energy, Newcastle)" userId="ec0b4fd2-b6d4-45bf-88fb-496ec947c019" providerId="ADAL" clId="{13448C4D-7DF0-4F66-8557-2E10F2329887}" dt="2022-06-09T05:48:55.894" v="2773" actId="1076"/>
        <pc:sldMkLst>
          <pc:docMk/>
          <pc:sldMk cId="1389330574" sldId="462"/>
        </pc:sldMkLst>
        <pc:picChg chg="del">
          <ac:chgData name="Mohy Ud Din, Ghulam (Energy, Newcastle)" userId="ec0b4fd2-b6d4-45bf-88fb-496ec947c019" providerId="ADAL" clId="{13448C4D-7DF0-4F66-8557-2E10F2329887}" dt="2022-06-09T05:48:52.456" v="2772" actId="478"/>
          <ac:picMkLst>
            <pc:docMk/>
            <pc:sldMk cId="1389330574" sldId="462"/>
            <ac:picMk id="14" creationId="{533E72E1-BBAD-4F79-9D97-1EC67D11667F}"/>
          </ac:picMkLst>
        </pc:picChg>
        <pc:picChg chg="del mod">
          <ac:chgData name="Mohy Ud Din, Ghulam (Energy, Newcastle)" userId="ec0b4fd2-b6d4-45bf-88fb-496ec947c019" providerId="ADAL" clId="{13448C4D-7DF0-4F66-8557-2E10F2329887}" dt="2022-06-09T05:48:40.906" v="2768" actId="478"/>
          <ac:picMkLst>
            <pc:docMk/>
            <pc:sldMk cId="1389330574" sldId="462"/>
            <ac:picMk id="16" creationId="{4D6C6FFB-2196-4DBB-9A23-A4C1B09B6D0C}"/>
          </ac:picMkLst>
        </pc:picChg>
        <pc:picChg chg="del">
          <ac:chgData name="Mohy Ud Din, Ghulam (Energy, Newcastle)" userId="ec0b4fd2-b6d4-45bf-88fb-496ec947c019" providerId="ADAL" clId="{13448C4D-7DF0-4F66-8557-2E10F2329887}" dt="2022-06-09T05:48:50.956" v="2771" actId="478"/>
          <ac:picMkLst>
            <pc:docMk/>
            <pc:sldMk cId="1389330574" sldId="462"/>
            <ac:picMk id="20" creationId="{5039E0CB-D753-45DA-AFC8-F5EADA297954}"/>
          </ac:picMkLst>
        </pc:picChg>
        <pc:picChg chg="mod">
          <ac:chgData name="Mohy Ud Din, Ghulam (Energy, Newcastle)" userId="ec0b4fd2-b6d4-45bf-88fb-496ec947c019" providerId="ADAL" clId="{13448C4D-7DF0-4F66-8557-2E10F2329887}" dt="2022-06-09T05:48:55.894" v="2773" actId="1076"/>
          <ac:picMkLst>
            <pc:docMk/>
            <pc:sldMk cId="1389330574" sldId="462"/>
            <ac:picMk id="22" creationId="{94A6E2B5-64E6-45A4-9069-8D50A57B187F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5:51:37.041" v="2782" actId="478"/>
        <pc:sldMkLst>
          <pc:docMk/>
          <pc:sldMk cId="350750439" sldId="463"/>
        </pc:sldMkLst>
        <pc:picChg chg="add del mod">
          <ac:chgData name="Mohy Ud Din, Ghulam (Energy, Newcastle)" userId="ec0b4fd2-b6d4-45bf-88fb-496ec947c019" providerId="ADAL" clId="{13448C4D-7DF0-4F66-8557-2E10F2329887}" dt="2022-06-09T05:51:37.041" v="2782" actId="478"/>
          <ac:picMkLst>
            <pc:docMk/>
            <pc:sldMk cId="350750439" sldId="463"/>
            <ac:picMk id="6" creationId="{6F1BF0DF-7B9A-4F6E-8B58-02944B50E1BD}"/>
          </ac:picMkLst>
        </pc:picChg>
        <pc:picChg chg="del">
          <ac:chgData name="Mohy Ud Din, Ghulam (Energy, Newcastle)" userId="ec0b4fd2-b6d4-45bf-88fb-496ec947c019" providerId="ADAL" clId="{13448C4D-7DF0-4F66-8557-2E10F2329887}" dt="2022-06-09T05:49:11.086" v="2776" actId="478"/>
          <ac:picMkLst>
            <pc:docMk/>
            <pc:sldMk cId="350750439" sldId="463"/>
            <ac:picMk id="14" creationId="{533E72E1-BBAD-4F79-9D97-1EC67D11667F}"/>
          </ac:picMkLst>
        </pc:picChg>
        <pc:picChg chg="mod">
          <ac:chgData name="Mohy Ud Din, Ghulam (Energy, Newcastle)" userId="ec0b4fd2-b6d4-45bf-88fb-496ec947c019" providerId="ADAL" clId="{13448C4D-7DF0-4F66-8557-2E10F2329887}" dt="2022-06-09T05:49:15.431" v="2777" actId="1076"/>
          <ac:picMkLst>
            <pc:docMk/>
            <pc:sldMk cId="350750439" sldId="463"/>
            <ac:picMk id="20" creationId="{5039E0CB-D753-45DA-AFC8-F5EADA297954}"/>
          </ac:picMkLst>
        </pc:picChg>
        <pc:picChg chg="del">
          <ac:chgData name="Mohy Ud Din, Ghulam (Energy, Newcastle)" userId="ec0b4fd2-b6d4-45bf-88fb-496ec947c019" providerId="ADAL" clId="{13448C4D-7DF0-4F66-8557-2E10F2329887}" dt="2022-06-09T05:49:02.087" v="2774" actId="478"/>
          <ac:picMkLst>
            <pc:docMk/>
            <pc:sldMk cId="350750439" sldId="463"/>
            <ac:picMk id="22" creationId="{94A6E2B5-64E6-45A4-9069-8D50A57B187F}"/>
          </ac:picMkLst>
        </pc:picChg>
      </pc:sldChg>
      <pc:sldChg chg="delSp modSp add mod">
        <pc:chgData name="Mohy Ud Din, Ghulam (Energy, Newcastle)" userId="ec0b4fd2-b6d4-45bf-88fb-496ec947c019" providerId="ADAL" clId="{13448C4D-7DF0-4F66-8557-2E10F2329887}" dt="2022-06-09T05:49:23.296" v="2779" actId="1076"/>
        <pc:sldMkLst>
          <pc:docMk/>
          <pc:sldMk cId="2804291656" sldId="464"/>
        </pc:sldMkLst>
        <pc:picChg chg="mod">
          <ac:chgData name="Mohy Ud Din, Ghulam (Energy, Newcastle)" userId="ec0b4fd2-b6d4-45bf-88fb-496ec947c019" providerId="ADAL" clId="{13448C4D-7DF0-4F66-8557-2E10F2329887}" dt="2022-06-09T05:49:23.296" v="2779" actId="1076"/>
          <ac:picMkLst>
            <pc:docMk/>
            <pc:sldMk cId="2804291656" sldId="464"/>
            <ac:picMk id="14" creationId="{533E72E1-BBAD-4F79-9D97-1EC67D11667F}"/>
          </ac:picMkLst>
        </pc:picChg>
        <pc:picChg chg="del">
          <ac:chgData name="Mohy Ud Din, Ghulam (Energy, Newcastle)" userId="ec0b4fd2-b6d4-45bf-88fb-496ec947c019" providerId="ADAL" clId="{13448C4D-7DF0-4F66-8557-2E10F2329887}" dt="2022-06-09T05:49:20.418" v="2778" actId="478"/>
          <ac:picMkLst>
            <pc:docMk/>
            <pc:sldMk cId="2804291656" sldId="464"/>
            <ac:picMk id="20" creationId="{5039E0CB-D753-45DA-AFC8-F5EADA297954}"/>
          </ac:picMkLst>
        </pc:picChg>
      </pc:sldChg>
      <pc:sldChg chg="addSp delSp modSp add mod">
        <pc:chgData name="Mohy Ud Din, Ghulam (Energy, Newcastle)" userId="ec0b4fd2-b6d4-45bf-88fb-496ec947c019" providerId="ADAL" clId="{13448C4D-7DF0-4F66-8557-2E10F2329887}" dt="2022-06-09T05:52:22.613" v="2817" actId="20577"/>
        <pc:sldMkLst>
          <pc:docMk/>
          <pc:sldMk cId="1288989940" sldId="465"/>
        </pc:sldMkLst>
        <pc:spChg chg="mod">
          <ac:chgData name="Mohy Ud Din, Ghulam (Energy, Newcastle)" userId="ec0b4fd2-b6d4-45bf-88fb-496ec947c019" providerId="ADAL" clId="{13448C4D-7DF0-4F66-8557-2E10F2329887}" dt="2022-06-09T05:52:02.481" v="2799" actId="20577"/>
          <ac:spMkLst>
            <pc:docMk/>
            <pc:sldMk cId="1288989940" sldId="465"/>
            <ac:spMk id="2" creationId="{2AAC56C9-C19A-4ED1-89EA-DE08196EA6E0}"/>
          </ac:spMkLst>
        </pc:spChg>
        <pc:spChg chg="add mod">
          <ac:chgData name="Mohy Ud Din, Ghulam (Energy, Newcastle)" userId="ec0b4fd2-b6d4-45bf-88fb-496ec947c019" providerId="ADAL" clId="{13448C4D-7DF0-4F66-8557-2E10F2329887}" dt="2022-06-09T05:52:22.613" v="2817" actId="20577"/>
          <ac:spMkLst>
            <pc:docMk/>
            <pc:sldMk cId="1288989940" sldId="465"/>
            <ac:spMk id="3" creationId="{D9BC714E-8534-4544-933A-F6964B1B0536}"/>
          </ac:spMkLst>
        </pc:spChg>
        <pc:picChg chg="del">
          <ac:chgData name="Mohy Ud Din, Ghulam (Energy, Newcastle)" userId="ec0b4fd2-b6d4-45bf-88fb-496ec947c019" providerId="ADAL" clId="{13448C4D-7DF0-4F66-8557-2E10F2329887}" dt="2022-06-09T05:51:47.424" v="2784" actId="478"/>
          <ac:picMkLst>
            <pc:docMk/>
            <pc:sldMk cId="1288989940" sldId="465"/>
            <ac:picMk id="14" creationId="{533E72E1-BBAD-4F79-9D97-1EC67D11667F}"/>
          </ac:picMkLst>
        </pc:picChg>
      </pc:sldChg>
    </pc:docChg>
  </pc:docChgLst>
  <pc:docChgLst>
    <pc:chgData name="Mohy Ud Din, Ghulam (Energy, Newcastle)" userId="ec0b4fd2-b6d4-45bf-88fb-496ec947c019" providerId="ADAL" clId="{54A8F69A-0E4F-417C-B2E8-830BA3AE89E7}"/>
    <pc:docChg chg="undo custSel delSld modSld delMainMaster">
      <pc:chgData name="Mohy Ud Din, Ghulam (Energy, Newcastle)" userId="ec0b4fd2-b6d4-45bf-88fb-496ec947c019" providerId="ADAL" clId="{54A8F69A-0E4F-417C-B2E8-830BA3AE89E7}" dt="2022-07-04T14:51:41.529" v="1162" actId="20577"/>
      <pc:docMkLst>
        <pc:docMk/>
      </pc:docMkLst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846804167" sldId="324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3746389424" sldId="390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650590457" sldId="414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244370629" sldId="415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476031023" sldId="416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997020164" sldId="417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2998004960" sldId="418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4076689013" sldId="419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2350538893" sldId="420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3478178403" sldId="421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418281517" sldId="422"/>
        </pc:sldMkLst>
      </pc:sldChg>
      <pc:sldChg chg="addSp modSp mod">
        <pc:chgData name="Mohy Ud Din, Ghulam (Energy, Newcastle)" userId="ec0b4fd2-b6d4-45bf-88fb-496ec947c019" providerId="ADAL" clId="{54A8F69A-0E4F-417C-B2E8-830BA3AE89E7}" dt="2022-07-04T14:48:56.890" v="1080" actId="20577"/>
        <pc:sldMkLst>
          <pc:docMk/>
          <pc:sldMk cId="144504923" sldId="426"/>
        </pc:sldMkLst>
        <pc:spChg chg="add mod">
          <ac:chgData name="Mohy Ud Din, Ghulam (Energy, Newcastle)" userId="ec0b4fd2-b6d4-45bf-88fb-496ec947c019" providerId="ADAL" clId="{54A8F69A-0E4F-417C-B2E8-830BA3AE89E7}" dt="2022-07-04T14:48:56.890" v="1080" actId="20577"/>
          <ac:spMkLst>
            <pc:docMk/>
            <pc:sldMk cId="144504923" sldId="426"/>
            <ac:spMk id="3" creationId="{4A4BF0BF-7A30-4A35-BB83-DF47A86C6F5F}"/>
          </ac:spMkLst>
        </pc:spChg>
      </pc:sldChg>
      <pc:sldChg chg="addSp modSp mod">
        <pc:chgData name="Mohy Ud Din, Ghulam (Energy, Newcastle)" userId="ec0b4fd2-b6d4-45bf-88fb-496ec947c019" providerId="ADAL" clId="{54A8F69A-0E4F-417C-B2E8-830BA3AE89E7}" dt="2022-07-04T14:51:41.529" v="1162" actId="20577"/>
        <pc:sldMkLst>
          <pc:docMk/>
          <pc:sldMk cId="4224870904" sldId="429"/>
        </pc:sldMkLst>
        <pc:spChg chg="add mod">
          <ac:chgData name="Mohy Ud Din, Ghulam (Energy, Newcastle)" userId="ec0b4fd2-b6d4-45bf-88fb-496ec947c019" providerId="ADAL" clId="{54A8F69A-0E4F-417C-B2E8-830BA3AE89E7}" dt="2022-07-04T14:51:41.529" v="1162" actId="20577"/>
          <ac:spMkLst>
            <pc:docMk/>
            <pc:sldMk cId="4224870904" sldId="429"/>
            <ac:spMk id="4" creationId="{AE08E5C1-218E-42DE-8AAE-105AC81A9300}"/>
          </ac:spMkLst>
        </pc:spChg>
        <pc:picChg chg="mod">
          <ac:chgData name="Mohy Ud Din, Ghulam (Energy, Newcastle)" userId="ec0b4fd2-b6d4-45bf-88fb-496ec947c019" providerId="ADAL" clId="{54A8F69A-0E4F-417C-B2E8-830BA3AE89E7}" dt="2022-07-04T14:50:31.468" v="1083" actId="14100"/>
          <ac:picMkLst>
            <pc:docMk/>
            <pc:sldMk cId="4224870904" sldId="429"/>
            <ac:picMk id="6" creationId="{7CEC4DD3-D101-48B4-8277-0A9F7F672A6B}"/>
          </ac:picMkLst>
        </pc:picChg>
      </pc:sldChg>
      <pc:sldChg chg="modSp">
        <pc:chgData name="Mohy Ud Din, Ghulam (Energy, Newcastle)" userId="ec0b4fd2-b6d4-45bf-88fb-496ec947c019" providerId="ADAL" clId="{54A8F69A-0E4F-417C-B2E8-830BA3AE89E7}" dt="2022-07-04T12:27:41.928" v="430" actId="20577"/>
        <pc:sldMkLst>
          <pc:docMk/>
          <pc:sldMk cId="3056308774" sldId="431"/>
        </pc:sldMkLst>
        <pc:spChg chg="mod">
          <ac:chgData name="Mohy Ud Din, Ghulam (Energy, Newcastle)" userId="ec0b4fd2-b6d4-45bf-88fb-496ec947c019" providerId="ADAL" clId="{54A8F69A-0E4F-417C-B2E8-830BA3AE89E7}" dt="2022-07-04T12:27:41.928" v="430" actId="20577"/>
          <ac:spMkLst>
            <pc:docMk/>
            <pc:sldMk cId="3056308774" sldId="431"/>
            <ac:spMk id="10" creationId="{C7539111-B5BC-4548-AB5A-E2482D150B9E}"/>
          </ac:spMkLst>
        </pc:spChg>
      </pc:sldChg>
      <pc:sldChg chg="addSp modSp mod">
        <pc:chgData name="Mohy Ud Din, Ghulam (Energy, Newcastle)" userId="ec0b4fd2-b6d4-45bf-88fb-496ec947c019" providerId="ADAL" clId="{54A8F69A-0E4F-417C-B2E8-830BA3AE89E7}" dt="2022-07-04T12:38:07.192" v="484" actId="14100"/>
        <pc:sldMkLst>
          <pc:docMk/>
          <pc:sldMk cId="2556102273" sldId="432"/>
        </pc:sldMkLst>
        <pc:spChg chg="mod">
          <ac:chgData name="Mohy Ud Din, Ghulam (Energy, Newcastle)" userId="ec0b4fd2-b6d4-45bf-88fb-496ec947c019" providerId="ADAL" clId="{54A8F69A-0E4F-417C-B2E8-830BA3AE89E7}" dt="2022-07-04T12:38:07.192" v="484" actId="14100"/>
          <ac:spMkLst>
            <pc:docMk/>
            <pc:sldMk cId="2556102273" sldId="432"/>
            <ac:spMk id="13" creationId="{F29AF572-8D5B-4600-98A9-4D4C58CD983D}"/>
          </ac:spMkLst>
        </pc:spChg>
        <pc:spChg chg="mod">
          <ac:chgData name="Mohy Ud Din, Ghulam (Energy, Newcastle)" userId="ec0b4fd2-b6d4-45bf-88fb-496ec947c019" providerId="ADAL" clId="{54A8F69A-0E4F-417C-B2E8-830BA3AE89E7}" dt="2022-07-04T12:01:47.925" v="327" actId="164"/>
          <ac:spMkLst>
            <pc:docMk/>
            <pc:sldMk cId="2556102273" sldId="432"/>
            <ac:spMk id="14" creationId="{130E8FE1-E187-40D5-A468-16E5D43CE132}"/>
          </ac:spMkLst>
        </pc:spChg>
        <pc:grpChg chg="add mod">
          <ac:chgData name="Mohy Ud Din, Ghulam (Energy, Newcastle)" userId="ec0b4fd2-b6d4-45bf-88fb-496ec947c019" providerId="ADAL" clId="{54A8F69A-0E4F-417C-B2E8-830BA3AE89E7}" dt="2022-07-04T12:01:47.925" v="327" actId="164"/>
          <ac:grpSpMkLst>
            <pc:docMk/>
            <pc:sldMk cId="2556102273" sldId="432"/>
            <ac:grpSpMk id="3" creationId="{038ACB6D-3E9A-46EB-B8C6-29AD891942F7}"/>
          </ac:grpSpMkLst>
        </pc:grpChg>
        <pc:grpChg chg="mod">
          <ac:chgData name="Mohy Ud Din, Ghulam (Energy, Newcastle)" userId="ec0b4fd2-b6d4-45bf-88fb-496ec947c019" providerId="ADAL" clId="{54A8F69A-0E4F-417C-B2E8-830BA3AE89E7}" dt="2022-07-04T08:30:41.770" v="156" actId="1076"/>
          <ac:grpSpMkLst>
            <pc:docMk/>
            <pc:sldMk cId="2556102273" sldId="432"/>
            <ac:grpSpMk id="11" creationId="{E02CF294-18D0-4AB7-9889-AA66CE25122E}"/>
          </ac:grpSpMkLst>
        </pc:grpChg>
        <pc:picChg chg="mod">
          <ac:chgData name="Mohy Ud Din, Ghulam (Energy, Newcastle)" userId="ec0b4fd2-b6d4-45bf-88fb-496ec947c019" providerId="ADAL" clId="{54A8F69A-0E4F-417C-B2E8-830BA3AE89E7}" dt="2022-07-04T12:01:47.925" v="327" actId="164"/>
          <ac:picMkLst>
            <pc:docMk/>
            <pc:sldMk cId="2556102273" sldId="432"/>
            <ac:picMk id="6" creationId="{D05BF0B3-7429-45A2-A660-C716C2CCDC0F}"/>
          </ac:picMkLst>
        </pc:picChg>
        <pc:picChg chg="add mod">
          <ac:chgData name="Mohy Ud Din, Ghulam (Energy, Newcastle)" userId="ec0b4fd2-b6d4-45bf-88fb-496ec947c019" providerId="ADAL" clId="{54A8F69A-0E4F-417C-B2E8-830BA3AE89E7}" dt="2022-07-04T12:30:32.547" v="442" actId="1076"/>
          <ac:picMkLst>
            <pc:docMk/>
            <pc:sldMk cId="2556102273" sldId="432"/>
            <ac:picMk id="22" creationId="{F153096B-8228-4CCD-9AFC-663FC3309056}"/>
          </ac:picMkLst>
        </pc:picChg>
      </pc:sldChg>
      <pc:sldChg chg="addSp modSp mod">
        <pc:chgData name="Mohy Ud Din, Ghulam (Energy, Newcastle)" userId="ec0b4fd2-b6d4-45bf-88fb-496ec947c019" providerId="ADAL" clId="{54A8F69A-0E4F-417C-B2E8-830BA3AE89E7}" dt="2022-07-04T08:24:02.451" v="154" actId="1076"/>
        <pc:sldMkLst>
          <pc:docMk/>
          <pc:sldMk cId="3479156964" sldId="434"/>
        </pc:sldMkLst>
        <pc:spChg chg="add mod">
          <ac:chgData name="Mohy Ud Din, Ghulam (Energy, Newcastle)" userId="ec0b4fd2-b6d4-45bf-88fb-496ec947c019" providerId="ADAL" clId="{54A8F69A-0E4F-417C-B2E8-830BA3AE89E7}" dt="2022-07-04T08:24:02.451" v="154" actId="1076"/>
          <ac:spMkLst>
            <pc:docMk/>
            <pc:sldMk cId="3479156964" sldId="434"/>
            <ac:spMk id="5" creationId="{2A9886E2-EB43-4A34-86CC-933735E10CEB}"/>
          </ac:spMkLst>
        </pc:spChg>
      </pc:sldChg>
      <pc:sldChg chg="addSp delSp modSp mod">
        <pc:chgData name="Mohy Ud Din, Ghulam (Energy, Newcastle)" userId="ec0b4fd2-b6d4-45bf-88fb-496ec947c019" providerId="ADAL" clId="{54A8F69A-0E4F-417C-B2E8-830BA3AE89E7}" dt="2022-07-04T11:59:56.939" v="326" actId="1582"/>
        <pc:sldMkLst>
          <pc:docMk/>
          <pc:sldMk cId="2115547207" sldId="435"/>
        </pc:sldMkLst>
        <pc:spChg chg="mod">
          <ac:chgData name="Mohy Ud Din, Ghulam (Energy, Newcastle)" userId="ec0b4fd2-b6d4-45bf-88fb-496ec947c019" providerId="ADAL" clId="{54A8F69A-0E4F-417C-B2E8-830BA3AE89E7}" dt="2022-07-04T08:30:54.762" v="157"/>
          <ac:spMkLst>
            <pc:docMk/>
            <pc:sldMk cId="2115547207" sldId="435"/>
            <ac:spMk id="11" creationId="{8E21DF42-63ED-4A1F-9BD9-CE494B2AB8CA}"/>
          </ac:spMkLst>
        </pc:spChg>
        <pc:spChg chg="add mod">
          <ac:chgData name="Mohy Ud Din, Ghulam (Energy, Newcastle)" userId="ec0b4fd2-b6d4-45bf-88fb-496ec947c019" providerId="ADAL" clId="{54A8F69A-0E4F-417C-B2E8-830BA3AE89E7}" dt="2022-07-04T08:32:50.725" v="179" actId="208"/>
          <ac:spMkLst>
            <pc:docMk/>
            <pc:sldMk cId="2115547207" sldId="435"/>
            <ac:spMk id="13" creationId="{4FF4CC42-2265-4CE4-887B-85BBA5877EC9}"/>
          </ac:spMkLst>
        </pc:spChg>
        <pc:spChg chg="add mod">
          <ac:chgData name="Mohy Ud Din, Ghulam (Energy, Newcastle)" userId="ec0b4fd2-b6d4-45bf-88fb-496ec947c019" providerId="ADAL" clId="{54A8F69A-0E4F-417C-B2E8-830BA3AE89E7}" dt="2022-07-04T08:35:26.138" v="195" actId="1076"/>
          <ac:spMkLst>
            <pc:docMk/>
            <pc:sldMk cId="2115547207" sldId="435"/>
            <ac:spMk id="14" creationId="{0B8CD62C-7DCB-4FF2-A656-8943429564D8}"/>
          </ac:spMkLst>
        </pc:spChg>
        <pc:spChg chg="add mod">
          <ac:chgData name="Mohy Ud Din, Ghulam (Energy, Newcastle)" userId="ec0b4fd2-b6d4-45bf-88fb-496ec947c019" providerId="ADAL" clId="{54A8F69A-0E4F-417C-B2E8-830BA3AE89E7}" dt="2022-07-04T08:35:10.507" v="193" actId="1076"/>
          <ac:spMkLst>
            <pc:docMk/>
            <pc:sldMk cId="2115547207" sldId="435"/>
            <ac:spMk id="15" creationId="{2F83AD87-5C2B-423C-9699-62E2951D89E1}"/>
          </ac:spMkLst>
        </pc:spChg>
        <pc:spChg chg="add mod ord">
          <ac:chgData name="Mohy Ud Din, Ghulam (Energy, Newcastle)" userId="ec0b4fd2-b6d4-45bf-88fb-496ec947c019" providerId="ADAL" clId="{54A8F69A-0E4F-417C-B2E8-830BA3AE89E7}" dt="2022-07-04T11:40:10.846" v="297" actId="1038"/>
          <ac:spMkLst>
            <pc:docMk/>
            <pc:sldMk cId="2115547207" sldId="435"/>
            <ac:spMk id="19" creationId="{FE3A28C2-D76D-443A-80E3-2AEB2B55E342}"/>
          </ac:spMkLst>
        </pc:spChg>
        <pc:spChg chg="add mod">
          <ac:chgData name="Mohy Ud Din, Ghulam (Energy, Newcastle)" userId="ec0b4fd2-b6d4-45bf-88fb-496ec947c019" providerId="ADAL" clId="{54A8F69A-0E4F-417C-B2E8-830BA3AE89E7}" dt="2022-07-04T09:15:55.815" v="230" actId="14100"/>
          <ac:spMkLst>
            <pc:docMk/>
            <pc:sldMk cId="2115547207" sldId="435"/>
            <ac:spMk id="22" creationId="{7EA70981-A19A-4092-9CBA-34D17046CED3}"/>
          </ac:spMkLst>
        </pc:spChg>
        <pc:spChg chg="add mod">
          <ac:chgData name="Mohy Ud Din, Ghulam (Energy, Newcastle)" userId="ec0b4fd2-b6d4-45bf-88fb-496ec947c019" providerId="ADAL" clId="{54A8F69A-0E4F-417C-B2E8-830BA3AE89E7}" dt="2022-07-04T11:41:26.201" v="298" actId="14100"/>
          <ac:spMkLst>
            <pc:docMk/>
            <pc:sldMk cId="2115547207" sldId="435"/>
            <ac:spMk id="23" creationId="{4F6E76BF-5C8A-4032-945B-36F0E9AAD14F}"/>
          </ac:spMkLst>
        </pc:spChg>
        <pc:spChg chg="add mod">
          <ac:chgData name="Mohy Ud Din, Ghulam (Energy, Newcastle)" userId="ec0b4fd2-b6d4-45bf-88fb-496ec947c019" providerId="ADAL" clId="{54A8F69A-0E4F-417C-B2E8-830BA3AE89E7}" dt="2022-07-04T09:18:35.759" v="269" actId="1076"/>
          <ac:spMkLst>
            <pc:docMk/>
            <pc:sldMk cId="2115547207" sldId="435"/>
            <ac:spMk id="24" creationId="{5AFDFD94-88D8-4FB4-94AB-FA5B99BCE003}"/>
          </ac:spMkLst>
        </pc:spChg>
        <pc:grpChg chg="add mod ord">
          <ac:chgData name="Mohy Ud Din, Ghulam (Energy, Newcastle)" userId="ec0b4fd2-b6d4-45bf-88fb-496ec947c019" providerId="ADAL" clId="{54A8F69A-0E4F-417C-B2E8-830BA3AE89E7}" dt="2022-07-04T08:35:16.968" v="194" actId="1036"/>
          <ac:grpSpMkLst>
            <pc:docMk/>
            <pc:sldMk cId="2115547207" sldId="435"/>
            <ac:grpSpMk id="3" creationId="{AC9C0419-6B21-4340-8B67-018881CA820D}"/>
          </ac:grpSpMkLst>
        </pc:grpChg>
        <pc:grpChg chg="add mod">
          <ac:chgData name="Mohy Ud Din, Ghulam (Energy, Newcastle)" userId="ec0b4fd2-b6d4-45bf-88fb-496ec947c019" providerId="ADAL" clId="{54A8F69A-0E4F-417C-B2E8-830BA3AE89E7}" dt="2022-07-04T08:32:30.969" v="175" actId="164"/>
          <ac:grpSpMkLst>
            <pc:docMk/>
            <pc:sldMk cId="2115547207" sldId="435"/>
            <ac:grpSpMk id="5" creationId="{B09E6E77-0644-433D-8505-3427F1152235}"/>
          </ac:grpSpMkLst>
        </pc:grpChg>
        <pc:grpChg chg="mod">
          <ac:chgData name="Mohy Ud Din, Ghulam (Energy, Newcastle)" userId="ec0b4fd2-b6d4-45bf-88fb-496ec947c019" providerId="ADAL" clId="{54A8F69A-0E4F-417C-B2E8-830BA3AE89E7}" dt="2022-07-04T08:30:54.762" v="157"/>
          <ac:grpSpMkLst>
            <pc:docMk/>
            <pc:sldMk cId="2115547207" sldId="435"/>
            <ac:grpSpMk id="6" creationId="{E016C5C4-422A-4A27-8F53-98F419CA53F3}"/>
          </ac:grpSpMkLst>
        </pc:grpChg>
        <pc:grpChg chg="mod">
          <ac:chgData name="Mohy Ud Din, Ghulam (Energy, Newcastle)" userId="ec0b4fd2-b6d4-45bf-88fb-496ec947c019" providerId="ADAL" clId="{54A8F69A-0E4F-417C-B2E8-830BA3AE89E7}" dt="2022-07-04T08:30:54.762" v="157"/>
          <ac:grpSpMkLst>
            <pc:docMk/>
            <pc:sldMk cId="2115547207" sldId="435"/>
            <ac:grpSpMk id="8" creationId="{8BC27FDE-88C9-457E-9773-85613CFCCBBF}"/>
          </ac:grpSpMkLst>
        </pc:grpChg>
        <pc:grpChg chg="add mod">
          <ac:chgData name="Mohy Ud Din, Ghulam (Energy, Newcastle)" userId="ec0b4fd2-b6d4-45bf-88fb-496ec947c019" providerId="ADAL" clId="{54A8F69A-0E4F-417C-B2E8-830BA3AE89E7}" dt="2022-07-04T11:58:30.894" v="315" actId="1076"/>
          <ac:grpSpMkLst>
            <pc:docMk/>
            <pc:sldMk cId="2115547207" sldId="435"/>
            <ac:grpSpMk id="36" creationId="{C79BDA94-8B19-4B73-BE1F-E8363F6C4FF1}"/>
          </ac:grpSpMkLst>
        </pc:grpChg>
        <pc:picChg chg="mod modCrop">
          <ac:chgData name="Mohy Ud Din, Ghulam (Energy, Newcastle)" userId="ec0b4fd2-b6d4-45bf-88fb-496ec947c019" providerId="ADAL" clId="{54A8F69A-0E4F-417C-B2E8-830BA3AE89E7}" dt="2022-07-04T08:35:16.968" v="194" actId="1036"/>
          <ac:picMkLst>
            <pc:docMk/>
            <pc:sldMk cId="2115547207" sldId="435"/>
            <ac:picMk id="4" creationId="{5C5CBD33-1B1A-48D2-8C30-EA5896D08862}"/>
          </ac:picMkLst>
        </pc:picChg>
        <pc:picChg chg="mod">
          <ac:chgData name="Mohy Ud Din, Ghulam (Energy, Newcastle)" userId="ec0b4fd2-b6d4-45bf-88fb-496ec947c019" providerId="ADAL" clId="{54A8F69A-0E4F-417C-B2E8-830BA3AE89E7}" dt="2022-07-04T08:30:54.762" v="157"/>
          <ac:picMkLst>
            <pc:docMk/>
            <pc:sldMk cId="2115547207" sldId="435"/>
            <ac:picMk id="7" creationId="{E372AE28-7986-4444-9148-CC964D426FC4}"/>
          </ac:picMkLst>
        </pc:picChg>
        <pc:picChg chg="mod">
          <ac:chgData name="Mohy Ud Din, Ghulam (Energy, Newcastle)" userId="ec0b4fd2-b6d4-45bf-88fb-496ec947c019" providerId="ADAL" clId="{54A8F69A-0E4F-417C-B2E8-830BA3AE89E7}" dt="2022-07-04T08:30:54.762" v="157"/>
          <ac:picMkLst>
            <pc:docMk/>
            <pc:sldMk cId="2115547207" sldId="435"/>
            <ac:picMk id="9" creationId="{A969AA96-A678-4F5D-B6F0-7423B193EEB5}"/>
          </ac:picMkLst>
        </pc:picChg>
        <pc:picChg chg="mod">
          <ac:chgData name="Mohy Ud Din, Ghulam (Energy, Newcastle)" userId="ec0b4fd2-b6d4-45bf-88fb-496ec947c019" providerId="ADAL" clId="{54A8F69A-0E4F-417C-B2E8-830BA3AE89E7}" dt="2022-07-04T08:30:54.762" v="157"/>
          <ac:picMkLst>
            <pc:docMk/>
            <pc:sldMk cId="2115547207" sldId="435"/>
            <ac:picMk id="10" creationId="{7485FC52-D311-4CF1-B59A-CE344AB5988E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08:32:30.969" v="175" actId="164"/>
          <ac:picMkLst>
            <pc:docMk/>
            <pc:sldMk cId="2115547207" sldId="435"/>
            <ac:picMk id="12" creationId="{4DC67FE7-9C79-4E79-82DE-76BF7FD57AC1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08:35:06.137" v="192" actId="1076"/>
          <ac:picMkLst>
            <pc:docMk/>
            <pc:sldMk cId="2115547207" sldId="435"/>
            <ac:picMk id="16" creationId="{471C5BC3-B94F-4CAC-92CB-8099D650BF43}"/>
          </ac:picMkLst>
        </pc:picChg>
        <pc:picChg chg="add del mod modCrop">
          <ac:chgData name="Mohy Ud Din, Ghulam (Energy, Newcastle)" userId="ec0b4fd2-b6d4-45bf-88fb-496ec947c019" providerId="ADAL" clId="{54A8F69A-0E4F-417C-B2E8-830BA3AE89E7}" dt="2022-07-04T09:14:28.431" v="215" actId="478"/>
          <ac:picMkLst>
            <pc:docMk/>
            <pc:sldMk cId="2115547207" sldId="435"/>
            <ac:picMk id="18" creationId="{6732C51A-8137-40E6-B380-50D036BDA1D4}"/>
          </ac:picMkLst>
        </pc:picChg>
        <pc:picChg chg="add del mod modCrop">
          <ac:chgData name="Mohy Ud Din, Ghulam (Energy, Newcastle)" userId="ec0b4fd2-b6d4-45bf-88fb-496ec947c019" providerId="ADAL" clId="{54A8F69A-0E4F-417C-B2E8-830BA3AE89E7}" dt="2022-07-04T11:38:30.198" v="286" actId="478"/>
          <ac:picMkLst>
            <pc:docMk/>
            <pc:sldMk cId="2115547207" sldId="435"/>
            <ac:picMk id="21" creationId="{3F8CA2B2-EBE4-45E4-AD14-304D585D7261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11:39:10.360" v="290" actId="1076"/>
          <ac:picMkLst>
            <pc:docMk/>
            <pc:sldMk cId="2115547207" sldId="435"/>
            <ac:picMk id="31" creationId="{A04C8D13-7D00-4907-9731-40093F1A949B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11:58:25.631" v="314" actId="164"/>
          <ac:picMkLst>
            <pc:docMk/>
            <pc:sldMk cId="2115547207" sldId="435"/>
            <ac:picMk id="33" creationId="{2D059C8A-EC85-4A58-9ED4-DBD88F87CABD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11:58:25.631" v="314" actId="164"/>
          <ac:picMkLst>
            <pc:docMk/>
            <pc:sldMk cId="2115547207" sldId="435"/>
            <ac:picMk id="35" creationId="{AA2FBB6D-9A5B-41B2-B5B4-1F2E13D24D20}"/>
          </ac:picMkLst>
        </pc:picChg>
        <pc:cxnChg chg="add mod ord">
          <ac:chgData name="Mohy Ud Din, Ghulam (Energy, Newcastle)" userId="ec0b4fd2-b6d4-45bf-88fb-496ec947c019" providerId="ADAL" clId="{54A8F69A-0E4F-417C-B2E8-830BA3AE89E7}" dt="2022-07-04T11:59:52.051" v="325" actId="1582"/>
          <ac:cxnSpMkLst>
            <pc:docMk/>
            <pc:sldMk cId="2115547207" sldId="435"/>
            <ac:cxnSpMk id="25" creationId="{DB2A9FF1-F5C3-4BB3-BE1C-EE611903A7BB}"/>
          </ac:cxnSpMkLst>
        </pc:cxnChg>
        <pc:cxnChg chg="add mod ord">
          <ac:chgData name="Mohy Ud Din, Ghulam (Energy, Newcastle)" userId="ec0b4fd2-b6d4-45bf-88fb-496ec947c019" providerId="ADAL" clId="{54A8F69A-0E4F-417C-B2E8-830BA3AE89E7}" dt="2022-07-04T11:59:56.939" v="326" actId="1582"/>
          <ac:cxnSpMkLst>
            <pc:docMk/>
            <pc:sldMk cId="2115547207" sldId="435"/>
            <ac:cxnSpMk id="27" creationId="{D441382C-DF53-46E4-B0EC-D79D4472F5BE}"/>
          </ac:cxnSpMkLst>
        </pc:cxnChg>
        <pc:cxnChg chg="add mod">
          <ac:chgData name="Mohy Ud Din, Ghulam (Energy, Newcastle)" userId="ec0b4fd2-b6d4-45bf-88fb-496ec947c019" providerId="ADAL" clId="{54A8F69A-0E4F-417C-B2E8-830BA3AE89E7}" dt="2022-07-04T11:59:18.788" v="324" actId="692"/>
          <ac:cxnSpMkLst>
            <pc:docMk/>
            <pc:sldMk cId="2115547207" sldId="435"/>
            <ac:cxnSpMk id="37" creationId="{43274C47-6BB8-49A2-97EE-4FB5C690C818}"/>
          </ac:cxnSpMkLst>
        </pc:cxnChg>
      </pc:sldChg>
      <pc:sldChg chg="del">
        <pc:chgData name="Mohy Ud Din, Ghulam (Energy, Newcastle)" userId="ec0b4fd2-b6d4-45bf-88fb-496ec947c019" providerId="ADAL" clId="{54A8F69A-0E4F-417C-B2E8-830BA3AE89E7}" dt="2022-07-04T13:25:59.868" v="885" actId="47"/>
        <pc:sldMkLst>
          <pc:docMk/>
          <pc:sldMk cId="26411809" sldId="444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62921803" sldId="445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3373840764" sldId="446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3528342566" sldId="447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4114523270" sldId="448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864631005" sldId="449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4093547792" sldId="450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9119268" sldId="451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2305895430" sldId="452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2511066058" sldId="453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2850135032" sldId="454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115929430" sldId="455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2767226232" sldId="456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205861463" sldId="457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589352205" sldId="458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657940514" sldId="459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639919598" sldId="460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2199575840" sldId="461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389330574" sldId="462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350750439" sldId="463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2804291656" sldId="464"/>
        </pc:sldMkLst>
      </pc:sldChg>
      <pc:sldChg chg="del">
        <pc:chgData name="Mohy Ud Din, Ghulam (Energy, Newcastle)" userId="ec0b4fd2-b6d4-45bf-88fb-496ec947c019" providerId="ADAL" clId="{54A8F69A-0E4F-417C-B2E8-830BA3AE89E7}" dt="2022-07-04T13:26:37.538" v="886" actId="47"/>
        <pc:sldMkLst>
          <pc:docMk/>
          <pc:sldMk cId="1288989940" sldId="465"/>
        </pc:sldMkLst>
      </pc:sldChg>
      <pc:sldChg chg="modSp mod">
        <pc:chgData name="Mohy Ud Din, Ghulam (Energy, Newcastle)" userId="ec0b4fd2-b6d4-45bf-88fb-496ec947c019" providerId="ADAL" clId="{54A8F69A-0E4F-417C-B2E8-830BA3AE89E7}" dt="2022-07-04T08:16:26.166" v="5" actId="207"/>
        <pc:sldMkLst>
          <pc:docMk/>
          <pc:sldMk cId="3306244297" sldId="469"/>
        </pc:sldMkLst>
        <pc:spChg chg="mod">
          <ac:chgData name="Mohy Ud Din, Ghulam (Energy, Newcastle)" userId="ec0b4fd2-b6d4-45bf-88fb-496ec947c019" providerId="ADAL" clId="{54A8F69A-0E4F-417C-B2E8-830BA3AE89E7}" dt="2022-07-04T08:16:26.166" v="5" actId="207"/>
          <ac:spMkLst>
            <pc:docMk/>
            <pc:sldMk cId="3306244297" sldId="469"/>
            <ac:spMk id="29" creationId="{2F8F439A-C660-4D05-BCC7-F7E84CFE1F9C}"/>
          </ac:spMkLst>
        </pc:spChg>
        <pc:grpChg chg="mod">
          <ac:chgData name="Mohy Ud Din, Ghulam (Energy, Newcastle)" userId="ec0b4fd2-b6d4-45bf-88fb-496ec947c019" providerId="ADAL" clId="{54A8F69A-0E4F-417C-B2E8-830BA3AE89E7}" dt="2022-07-04T08:15:30.837" v="2" actId="1076"/>
          <ac:grpSpMkLst>
            <pc:docMk/>
            <pc:sldMk cId="3306244297" sldId="469"/>
            <ac:grpSpMk id="7" creationId="{1DCEC9EE-4B22-4AF8-BEB6-862E003E48E0}"/>
          </ac:grpSpMkLst>
        </pc:grpChg>
      </pc:sldChg>
      <pc:sldChg chg="modSp mod">
        <pc:chgData name="Mohy Ud Din, Ghulam (Energy, Newcastle)" userId="ec0b4fd2-b6d4-45bf-88fb-496ec947c019" providerId="ADAL" clId="{54A8F69A-0E4F-417C-B2E8-830BA3AE89E7}" dt="2022-07-04T08:16:10.654" v="3" actId="207"/>
        <pc:sldMkLst>
          <pc:docMk/>
          <pc:sldMk cId="859765471" sldId="470"/>
        </pc:sldMkLst>
        <pc:spChg chg="mod">
          <ac:chgData name="Mohy Ud Din, Ghulam (Energy, Newcastle)" userId="ec0b4fd2-b6d4-45bf-88fb-496ec947c019" providerId="ADAL" clId="{54A8F69A-0E4F-417C-B2E8-830BA3AE89E7}" dt="2022-07-04T08:16:10.654" v="3" actId="207"/>
          <ac:spMkLst>
            <pc:docMk/>
            <pc:sldMk cId="859765471" sldId="470"/>
            <ac:spMk id="4" creationId="{1F87EBBF-8840-495E-8E75-8FF855C82F1D}"/>
          </ac:spMkLst>
        </pc:spChg>
      </pc:sldChg>
      <pc:sldChg chg="addSp delSp modSp mod">
        <pc:chgData name="Mohy Ud Din, Ghulam (Energy, Newcastle)" userId="ec0b4fd2-b6d4-45bf-88fb-496ec947c019" providerId="ADAL" clId="{54A8F69A-0E4F-417C-B2E8-830BA3AE89E7}" dt="2022-07-04T12:41:45.369" v="608" actId="20577"/>
        <pc:sldMkLst>
          <pc:docMk/>
          <pc:sldMk cId="2592633340" sldId="471"/>
        </pc:sldMkLst>
        <pc:spChg chg="del">
          <ac:chgData name="Mohy Ud Din, Ghulam (Energy, Newcastle)" userId="ec0b4fd2-b6d4-45bf-88fb-496ec947c019" providerId="ADAL" clId="{54A8F69A-0E4F-417C-B2E8-830BA3AE89E7}" dt="2022-07-04T12:02:39.937" v="330" actId="478"/>
          <ac:spMkLst>
            <pc:docMk/>
            <pc:sldMk cId="2592633340" sldId="471"/>
            <ac:spMk id="6" creationId="{273D25F0-C7E6-4AF8-A655-49522ACB43D2}"/>
          </ac:spMkLst>
        </pc:spChg>
        <pc:spChg chg="mod topLvl">
          <ac:chgData name="Mohy Ud Din, Ghulam (Energy, Newcastle)" userId="ec0b4fd2-b6d4-45bf-88fb-496ec947c019" providerId="ADAL" clId="{54A8F69A-0E4F-417C-B2E8-830BA3AE89E7}" dt="2022-07-04T12:38:45.293" v="499" actId="164"/>
          <ac:spMkLst>
            <pc:docMk/>
            <pc:sldMk cId="2592633340" sldId="471"/>
            <ac:spMk id="9" creationId="{16BD35BE-E0E2-417C-B466-B98AA2EE5552}"/>
          </ac:spMkLst>
        </pc:spChg>
        <pc:spChg chg="mod">
          <ac:chgData name="Mohy Ud Din, Ghulam (Energy, Newcastle)" userId="ec0b4fd2-b6d4-45bf-88fb-496ec947c019" providerId="ADAL" clId="{54A8F69A-0E4F-417C-B2E8-830BA3AE89E7}" dt="2022-07-04T12:16:42.870" v="389"/>
          <ac:spMkLst>
            <pc:docMk/>
            <pc:sldMk cId="2592633340" sldId="471"/>
            <ac:spMk id="19" creationId="{5008B048-9EFC-4C8E-9715-7176BE8E7296}"/>
          </ac:spMkLst>
        </pc:spChg>
        <pc:spChg chg="mod">
          <ac:chgData name="Mohy Ud Din, Ghulam (Energy, Newcastle)" userId="ec0b4fd2-b6d4-45bf-88fb-496ec947c019" providerId="ADAL" clId="{54A8F69A-0E4F-417C-B2E8-830BA3AE89E7}" dt="2022-07-04T12:17:53.223" v="403"/>
          <ac:spMkLst>
            <pc:docMk/>
            <pc:sldMk cId="2592633340" sldId="471"/>
            <ac:spMk id="28" creationId="{6EBA75D1-55E5-491E-B276-21E6745368CD}"/>
          </ac:spMkLst>
        </pc:spChg>
        <pc:spChg chg="add mod">
          <ac:chgData name="Mohy Ud Din, Ghulam (Energy, Newcastle)" userId="ec0b4fd2-b6d4-45bf-88fb-496ec947c019" providerId="ADAL" clId="{54A8F69A-0E4F-417C-B2E8-830BA3AE89E7}" dt="2022-07-04T12:36:06.470" v="474" actId="164"/>
          <ac:spMkLst>
            <pc:docMk/>
            <pc:sldMk cId="2592633340" sldId="471"/>
            <ac:spMk id="38" creationId="{1AFA0B92-A63E-42B9-BBB7-C894BFEA5C33}"/>
          </ac:spMkLst>
        </pc:spChg>
        <pc:spChg chg="add mod">
          <ac:chgData name="Mohy Ud Din, Ghulam (Energy, Newcastle)" userId="ec0b4fd2-b6d4-45bf-88fb-496ec947c019" providerId="ADAL" clId="{54A8F69A-0E4F-417C-B2E8-830BA3AE89E7}" dt="2022-07-04T12:38:45.293" v="499" actId="164"/>
          <ac:spMkLst>
            <pc:docMk/>
            <pc:sldMk cId="2592633340" sldId="471"/>
            <ac:spMk id="40" creationId="{3D49A069-1E58-4DA4-90C9-91C5714BC85C}"/>
          </ac:spMkLst>
        </pc:spChg>
        <pc:spChg chg="add mod">
          <ac:chgData name="Mohy Ud Din, Ghulam (Energy, Newcastle)" userId="ec0b4fd2-b6d4-45bf-88fb-496ec947c019" providerId="ADAL" clId="{54A8F69A-0E4F-417C-B2E8-830BA3AE89E7}" dt="2022-07-04T12:41:45.369" v="608" actId="20577"/>
          <ac:spMkLst>
            <pc:docMk/>
            <pc:sldMk cId="2592633340" sldId="471"/>
            <ac:spMk id="42" creationId="{DD9EC782-9351-4E86-BDE0-3C4375A38055}"/>
          </ac:spMkLst>
        </pc:spChg>
        <pc:grpChg chg="add del mod">
          <ac:chgData name="Mohy Ud Din, Ghulam (Energy, Newcastle)" userId="ec0b4fd2-b6d4-45bf-88fb-496ec947c019" providerId="ADAL" clId="{54A8F69A-0E4F-417C-B2E8-830BA3AE89E7}" dt="2022-07-04T12:03:44.639" v="341" actId="165"/>
          <ac:grpSpMkLst>
            <pc:docMk/>
            <pc:sldMk cId="2592633340" sldId="471"/>
            <ac:grpSpMk id="7" creationId="{E5A3E7EF-648C-410E-95C5-8CA610C090A1}"/>
          </ac:grpSpMkLst>
        </pc:grpChg>
        <pc:grpChg chg="add del mod">
          <ac:chgData name="Mohy Ud Din, Ghulam (Energy, Newcastle)" userId="ec0b4fd2-b6d4-45bf-88fb-496ec947c019" providerId="ADAL" clId="{54A8F69A-0E4F-417C-B2E8-830BA3AE89E7}" dt="2022-07-04T12:32:36.585" v="450" actId="21"/>
          <ac:grpSpMkLst>
            <pc:docMk/>
            <pc:sldMk cId="2592633340" sldId="471"/>
            <ac:grpSpMk id="13" creationId="{BF34240F-C25F-4461-BD23-734E986485D9}"/>
          </ac:grpSpMkLst>
        </pc:grpChg>
        <pc:grpChg chg="del mod topLvl">
          <ac:chgData name="Mohy Ud Din, Ghulam (Energy, Newcastle)" userId="ec0b4fd2-b6d4-45bf-88fb-496ec947c019" providerId="ADAL" clId="{54A8F69A-0E4F-417C-B2E8-830BA3AE89E7}" dt="2022-07-04T12:34:08.756" v="459" actId="478"/>
          <ac:grpSpMkLst>
            <pc:docMk/>
            <pc:sldMk cId="2592633340" sldId="471"/>
            <ac:grpSpMk id="14" creationId="{0DBDEF27-D59B-433B-B67F-B6E82C9DA734}"/>
          </ac:grpSpMkLst>
        </pc:grpChg>
        <pc:grpChg chg="mod">
          <ac:chgData name="Mohy Ud Din, Ghulam (Energy, Newcastle)" userId="ec0b4fd2-b6d4-45bf-88fb-496ec947c019" providerId="ADAL" clId="{54A8F69A-0E4F-417C-B2E8-830BA3AE89E7}" dt="2022-07-04T12:16:42.870" v="389"/>
          <ac:grpSpMkLst>
            <pc:docMk/>
            <pc:sldMk cId="2592633340" sldId="471"/>
            <ac:grpSpMk id="16" creationId="{A57CB787-15A1-4945-B535-82B6ABA21DD8}"/>
          </ac:grpSpMkLst>
        </pc:grpChg>
        <pc:grpChg chg="add mod">
          <ac:chgData name="Mohy Ud Din, Ghulam (Energy, Newcastle)" userId="ec0b4fd2-b6d4-45bf-88fb-496ec947c019" providerId="ADAL" clId="{54A8F69A-0E4F-417C-B2E8-830BA3AE89E7}" dt="2022-07-04T12:34:52.492" v="466" actId="164"/>
          <ac:grpSpMkLst>
            <pc:docMk/>
            <pc:sldMk cId="2592633340" sldId="471"/>
            <ac:grpSpMk id="20" creationId="{B43A1322-8B2F-48BA-BA0A-7FDD93D8A68F}"/>
          </ac:grpSpMkLst>
        </pc:grpChg>
        <pc:grpChg chg="mod">
          <ac:chgData name="Mohy Ud Din, Ghulam (Energy, Newcastle)" userId="ec0b4fd2-b6d4-45bf-88fb-496ec947c019" providerId="ADAL" clId="{54A8F69A-0E4F-417C-B2E8-830BA3AE89E7}" dt="2022-07-04T12:17:53.223" v="403"/>
          <ac:grpSpMkLst>
            <pc:docMk/>
            <pc:sldMk cId="2592633340" sldId="471"/>
            <ac:grpSpMk id="21" creationId="{0D4BEC8E-D654-48B0-A1BC-A95534DDBCF9}"/>
          </ac:grpSpMkLst>
        </pc:grpChg>
        <pc:grpChg chg="mod">
          <ac:chgData name="Mohy Ud Din, Ghulam (Energy, Newcastle)" userId="ec0b4fd2-b6d4-45bf-88fb-496ec947c019" providerId="ADAL" clId="{54A8F69A-0E4F-417C-B2E8-830BA3AE89E7}" dt="2022-07-04T12:17:53.223" v="403"/>
          <ac:grpSpMkLst>
            <pc:docMk/>
            <pc:sldMk cId="2592633340" sldId="471"/>
            <ac:grpSpMk id="23" creationId="{2F703E4F-7F03-4E64-BC60-D61FE731E891}"/>
          </ac:grpSpMkLst>
        </pc:grpChg>
        <pc:grpChg chg="mod">
          <ac:chgData name="Mohy Ud Din, Ghulam (Energy, Newcastle)" userId="ec0b4fd2-b6d4-45bf-88fb-496ec947c019" providerId="ADAL" clId="{54A8F69A-0E4F-417C-B2E8-830BA3AE89E7}" dt="2022-07-04T12:17:53.223" v="403"/>
          <ac:grpSpMkLst>
            <pc:docMk/>
            <pc:sldMk cId="2592633340" sldId="471"/>
            <ac:grpSpMk id="25" creationId="{661B27CF-2B8E-41F6-9B53-E55B972A9B32}"/>
          </ac:grpSpMkLst>
        </pc:grpChg>
        <pc:grpChg chg="add mod ord">
          <ac:chgData name="Mohy Ud Din, Ghulam (Energy, Newcastle)" userId="ec0b4fd2-b6d4-45bf-88fb-496ec947c019" providerId="ADAL" clId="{54A8F69A-0E4F-417C-B2E8-830BA3AE89E7}" dt="2022-07-04T12:38:45.293" v="499" actId="164"/>
          <ac:grpSpMkLst>
            <pc:docMk/>
            <pc:sldMk cId="2592633340" sldId="471"/>
            <ac:grpSpMk id="37" creationId="{3D975886-EA1C-4F91-B265-DF8F272746F8}"/>
          </ac:grpSpMkLst>
        </pc:grpChg>
        <pc:grpChg chg="add mod">
          <ac:chgData name="Mohy Ud Din, Ghulam (Energy, Newcastle)" userId="ec0b4fd2-b6d4-45bf-88fb-496ec947c019" providerId="ADAL" clId="{54A8F69A-0E4F-417C-B2E8-830BA3AE89E7}" dt="2022-07-04T12:38:45.293" v="499" actId="164"/>
          <ac:grpSpMkLst>
            <pc:docMk/>
            <pc:sldMk cId="2592633340" sldId="471"/>
            <ac:grpSpMk id="39" creationId="{B376FA20-0BA3-4EF2-B9C0-397E7A3C7B4C}"/>
          </ac:grpSpMkLst>
        </pc:grpChg>
        <pc:grpChg chg="add mod">
          <ac:chgData name="Mohy Ud Din, Ghulam (Energy, Newcastle)" userId="ec0b4fd2-b6d4-45bf-88fb-496ec947c019" providerId="ADAL" clId="{54A8F69A-0E4F-417C-B2E8-830BA3AE89E7}" dt="2022-07-04T12:38:45.293" v="499" actId="164"/>
          <ac:grpSpMkLst>
            <pc:docMk/>
            <pc:sldMk cId="2592633340" sldId="471"/>
            <ac:grpSpMk id="41" creationId="{B13C53BC-75A6-4D78-BE6E-CCA8DA25804A}"/>
          </ac:grpSpMkLst>
        </pc:grpChg>
        <pc:picChg chg="add del mod modCrop">
          <ac:chgData name="Mohy Ud Din, Ghulam (Energy, Newcastle)" userId="ec0b4fd2-b6d4-45bf-88fb-496ec947c019" providerId="ADAL" clId="{54A8F69A-0E4F-417C-B2E8-830BA3AE89E7}" dt="2022-07-04T12:26:06.792" v="424" actId="478"/>
          <ac:picMkLst>
            <pc:docMk/>
            <pc:sldMk cId="2592633340" sldId="471"/>
            <ac:picMk id="4" creationId="{FAC45B10-FEC0-44D9-9976-813CC4D65D1C}"/>
          </ac:picMkLst>
        </pc:picChg>
        <pc:picChg chg="mod modCrop">
          <ac:chgData name="Mohy Ud Din, Ghulam (Energy, Newcastle)" userId="ec0b4fd2-b6d4-45bf-88fb-496ec947c019" providerId="ADAL" clId="{54A8F69A-0E4F-417C-B2E8-830BA3AE89E7}" dt="2022-07-04T12:36:06.470" v="474" actId="164"/>
          <ac:picMkLst>
            <pc:docMk/>
            <pc:sldMk cId="2592633340" sldId="471"/>
            <ac:picMk id="5" creationId="{95E97E23-FEB7-4E30-A989-6751FC848054}"/>
          </ac:picMkLst>
        </pc:picChg>
        <pc:picChg chg="del mod topLvl">
          <ac:chgData name="Mohy Ud Din, Ghulam (Energy, Newcastle)" userId="ec0b4fd2-b6d4-45bf-88fb-496ec947c019" providerId="ADAL" clId="{54A8F69A-0E4F-417C-B2E8-830BA3AE89E7}" dt="2022-07-04T12:24:16.417" v="412" actId="478"/>
          <ac:picMkLst>
            <pc:docMk/>
            <pc:sldMk cId="2592633340" sldId="471"/>
            <ac:picMk id="8" creationId="{E03C94E9-CB3A-420D-A698-30A94738C80B}"/>
          </ac:picMkLst>
        </pc:picChg>
        <pc:picChg chg="add del mod modCrop">
          <ac:chgData name="Mohy Ud Din, Ghulam (Energy, Newcastle)" userId="ec0b4fd2-b6d4-45bf-88fb-496ec947c019" providerId="ADAL" clId="{54A8F69A-0E4F-417C-B2E8-830BA3AE89E7}" dt="2022-07-04T12:24:14.409" v="411" actId="478"/>
          <ac:picMkLst>
            <pc:docMk/>
            <pc:sldMk cId="2592633340" sldId="471"/>
            <ac:picMk id="10" creationId="{B7C2C323-623E-4774-879D-7574FCAEA5BC}"/>
          </ac:picMkLst>
        </pc:picChg>
        <pc:picChg chg="add del mod modCrop">
          <ac:chgData name="Mohy Ud Din, Ghulam (Energy, Newcastle)" userId="ec0b4fd2-b6d4-45bf-88fb-496ec947c019" providerId="ADAL" clId="{54A8F69A-0E4F-417C-B2E8-830BA3AE89E7}" dt="2022-07-04T12:24:13.570" v="410" actId="478"/>
          <ac:picMkLst>
            <pc:docMk/>
            <pc:sldMk cId="2592633340" sldId="471"/>
            <ac:picMk id="11" creationId="{93D41D5C-94C2-4EC0-8A66-005AF415CD1E}"/>
          </ac:picMkLst>
        </pc:picChg>
        <pc:picChg chg="add del mod modCrop">
          <ac:chgData name="Mohy Ud Din, Ghulam (Energy, Newcastle)" userId="ec0b4fd2-b6d4-45bf-88fb-496ec947c019" providerId="ADAL" clId="{54A8F69A-0E4F-417C-B2E8-830BA3AE89E7}" dt="2022-07-04T12:26:14.382" v="426" actId="478"/>
          <ac:picMkLst>
            <pc:docMk/>
            <pc:sldMk cId="2592633340" sldId="471"/>
            <ac:picMk id="12" creationId="{E9A8EABD-06E2-4B5B-B5A7-E4B978C039CA}"/>
          </ac:picMkLst>
        </pc:picChg>
        <pc:picChg chg="del mod topLvl modCrop">
          <ac:chgData name="Mohy Ud Din, Ghulam (Energy, Newcastle)" userId="ec0b4fd2-b6d4-45bf-88fb-496ec947c019" providerId="ADAL" clId="{54A8F69A-0E4F-417C-B2E8-830BA3AE89E7}" dt="2022-07-04T12:32:36.585" v="450" actId="21"/>
          <ac:picMkLst>
            <pc:docMk/>
            <pc:sldMk cId="2592633340" sldId="471"/>
            <ac:picMk id="15" creationId="{52883DC3-A052-4A55-95F5-A5E55CDD884D}"/>
          </ac:picMkLst>
        </pc:picChg>
        <pc:picChg chg="mod">
          <ac:chgData name="Mohy Ud Din, Ghulam (Energy, Newcastle)" userId="ec0b4fd2-b6d4-45bf-88fb-496ec947c019" providerId="ADAL" clId="{54A8F69A-0E4F-417C-B2E8-830BA3AE89E7}" dt="2022-07-04T12:16:42.870" v="389"/>
          <ac:picMkLst>
            <pc:docMk/>
            <pc:sldMk cId="2592633340" sldId="471"/>
            <ac:picMk id="17" creationId="{CC5288C9-7D8C-4EC6-8DB6-82953DBF7BF6}"/>
          </ac:picMkLst>
        </pc:picChg>
        <pc:picChg chg="mod">
          <ac:chgData name="Mohy Ud Din, Ghulam (Energy, Newcastle)" userId="ec0b4fd2-b6d4-45bf-88fb-496ec947c019" providerId="ADAL" clId="{54A8F69A-0E4F-417C-B2E8-830BA3AE89E7}" dt="2022-07-04T12:16:42.870" v="389"/>
          <ac:picMkLst>
            <pc:docMk/>
            <pc:sldMk cId="2592633340" sldId="471"/>
            <ac:picMk id="18" creationId="{7BE11532-281A-4296-A46B-112921902FFA}"/>
          </ac:picMkLst>
        </pc:picChg>
        <pc:picChg chg="mod">
          <ac:chgData name="Mohy Ud Din, Ghulam (Energy, Newcastle)" userId="ec0b4fd2-b6d4-45bf-88fb-496ec947c019" providerId="ADAL" clId="{54A8F69A-0E4F-417C-B2E8-830BA3AE89E7}" dt="2022-07-04T12:17:53.223" v="403"/>
          <ac:picMkLst>
            <pc:docMk/>
            <pc:sldMk cId="2592633340" sldId="471"/>
            <ac:picMk id="22" creationId="{F7914DDA-2A6F-4549-8CC0-CC011A8496D8}"/>
          </ac:picMkLst>
        </pc:picChg>
        <pc:picChg chg="mod">
          <ac:chgData name="Mohy Ud Din, Ghulam (Energy, Newcastle)" userId="ec0b4fd2-b6d4-45bf-88fb-496ec947c019" providerId="ADAL" clId="{54A8F69A-0E4F-417C-B2E8-830BA3AE89E7}" dt="2022-07-04T12:17:53.223" v="403"/>
          <ac:picMkLst>
            <pc:docMk/>
            <pc:sldMk cId="2592633340" sldId="471"/>
            <ac:picMk id="24" creationId="{E03C7AA4-FA09-40C9-856A-C203C6E6E384}"/>
          </ac:picMkLst>
        </pc:picChg>
        <pc:picChg chg="mod">
          <ac:chgData name="Mohy Ud Din, Ghulam (Energy, Newcastle)" userId="ec0b4fd2-b6d4-45bf-88fb-496ec947c019" providerId="ADAL" clId="{54A8F69A-0E4F-417C-B2E8-830BA3AE89E7}" dt="2022-07-04T12:17:53.223" v="403"/>
          <ac:picMkLst>
            <pc:docMk/>
            <pc:sldMk cId="2592633340" sldId="471"/>
            <ac:picMk id="26" creationId="{71A6CAE9-9527-4179-B61E-B850AB663F16}"/>
          </ac:picMkLst>
        </pc:picChg>
        <pc:picChg chg="mod">
          <ac:chgData name="Mohy Ud Din, Ghulam (Energy, Newcastle)" userId="ec0b4fd2-b6d4-45bf-88fb-496ec947c019" providerId="ADAL" clId="{54A8F69A-0E4F-417C-B2E8-830BA3AE89E7}" dt="2022-07-04T12:17:53.223" v="403"/>
          <ac:picMkLst>
            <pc:docMk/>
            <pc:sldMk cId="2592633340" sldId="471"/>
            <ac:picMk id="27" creationId="{3D8FA6FD-A707-40EA-A16A-D26A051E8A1B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12:38:45.293" v="499" actId="164"/>
          <ac:picMkLst>
            <pc:docMk/>
            <pc:sldMk cId="2592633340" sldId="471"/>
            <ac:picMk id="30" creationId="{B457CE15-2D87-4AF0-AC1C-5FB3FBA4BF50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12:38:45.293" v="499" actId="164"/>
          <ac:picMkLst>
            <pc:docMk/>
            <pc:sldMk cId="2592633340" sldId="471"/>
            <ac:picMk id="32" creationId="{EB53E61F-C120-437C-A3A3-1BBF009F0478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12:38:45.293" v="499" actId="164"/>
          <ac:picMkLst>
            <pc:docMk/>
            <pc:sldMk cId="2592633340" sldId="471"/>
            <ac:picMk id="33" creationId="{CDE4E214-B9E1-4246-B998-A95677ACFBD9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12:34:52.492" v="466" actId="164"/>
          <ac:picMkLst>
            <pc:docMk/>
            <pc:sldMk cId="2592633340" sldId="471"/>
            <ac:picMk id="34" creationId="{D23F8612-8401-4CF8-9642-975403C68276}"/>
          </ac:picMkLst>
        </pc:picChg>
        <pc:picChg chg="add del mod modCrop">
          <ac:chgData name="Mohy Ud Din, Ghulam (Energy, Newcastle)" userId="ec0b4fd2-b6d4-45bf-88fb-496ec947c019" providerId="ADAL" clId="{54A8F69A-0E4F-417C-B2E8-830BA3AE89E7}" dt="2022-07-04T12:34:05.846" v="458" actId="478"/>
          <ac:picMkLst>
            <pc:docMk/>
            <pc:sldMk cId="2592633340" sldId="471"/>
            <ac:picMk id="35" creationId="{34931D4D-CCC2-4222-A70D-36AB6D031C1F}"/>
          </ac:picMkLst>
        </pc:picChg>
        <pc:picChg chg="add mod modCrop">
          <ac:chgData name="Mohy Ud Din, Ghulam (Energy, Newcastle)" userId="ec0b4fd2-b6d4-45bf-88fb-496ec947c019" providerId="ADAL" clId="{54A8F69A-0E4F-417C-B2E8-830BA3AE89E7}" dt="2022-07-04T12:34:52.492" v="466" actId="164"/>
          <ac:picMkLst>
            <pc:docMk/>
            <pc:sldMk cId="2592633340" sldId="471"/>
            <ac:picMk id="36" creationId="{DEB95330-AB06-463B-8220-E19041E4DFD5}"/>
          </ac:picMkLst>
        </pc:picChg>
      </pc:sldChg>
      <pc:sldChg chg="addSp modSp mod">
        <pc:chgData name="Mohy Ud Din, Ghulam (Energy, Newcastle)" userId="ec0b4fd2-b6d4-45bf-88fb-496ec947c019" providerId="ADAL" clId="{54A8F69A-0E4F-417C-B2E8-830BA3AE89E7}" dt="2022-07-04T13:32:14.367" v="888" actId="207"/>
        <pc:sldMkLst>
          <pc:docMk/>
          <pc:sldMk cId="3108369220" sldId="472"/>
        </pc:sldMkLst>
        <pc:spChg chg="mod">
          <ac:chgData name="Mohy Ud Din, Ghulam (Energy, Newcastle)" userId="ec0b4fd2-b6d4-45bf-88fb-496ec947c019" providerId="ADAL" clId="{54A8F69A-0E4F-417C-B2E8-830BA3AE89E7}" dt="2022-07-04T12:42:09.402" v="618" actId="27636"/>
          <ac:spMkLst>
            <pc:docMk/>
            <pc:sldMk cId="3108369220" sldId="472"/>
            <ac:spMk id="2" creationId="{B22049C2-3827-4DEB-9359-BE4D1B173C3C}"/>
          </ac:spMkLst>
        </pc:spChg>
        <pc:spChg chg="add mod">
          <ac:chgData name="Mohy Ud Din, Ghulam (Energy, Newcastle)" userId="ec0b4fd2-b6d4-45bf-88fb-496ec947c019" providerId="ADAL" clId="{54A8F69A-0E4F-417C-B2E8-830BA3AE89E7}" dt="2022-07-04T13:32:14.367" v="888" actId="207"/>
          <ac:spMkLst>
            <pc:docMk/>
            <pc:sldMk cId="3108369220" sldId="472"/>
            <ac:spMk id="3" creationId="{AD8A8255-4016-4E93-B773-AB2093F57611}"/>
          </ac:spMkLst>
        </pc:spChg>
        <pc:spChg chg="add mod">
          <ac:chgData name="Mohy Ud Din, Ghulam (Energy, Newcastle)" userId="ec0b4fd2-b6d4-45bf-88fb-496ec947c019" providerId="ADAL" clId="{54A8F69A-0E4F-417C-B2E8-830BA3AE89E7}" dt="2022-07-04T13:20:13.080" v="882" actId="20577"/>
          <ac:spMkLst>
            <pc:docMk/>
            <pc:sldMk cId="3108369220" sldId="472"/>
            <ac:spMk id="4" creationId="{0641A236-0D85-4ADF-BCCD-B99EBA519B5C}"/>
          </ac:spMkLst>
        </pc:spChg>
      </pc:sldChg>
      <pc:sldChg chg="modSp mod">
        <pc:chgData name="Mohy Ud Din, Ghulam (Energy, Newcastle)" userId="ec0b4fd2-b6d4-45bf-88fb-496ec947c019" providerId="ADAL" clId="{54A8F69A-0E4F-417C-B2E8-830BA3AE89E7}" dt="2022-07-04T08:18:07.227" v="16" actId="14100"/>
        <pc:sldMkLst>
          <pc:docMk/>
          <pc:sldMk cId="4051252309" sldId="473"/>
        </pc:sldMkLst>
        <pc:spChg chg="mod">
          <ac:chgData name="Mohy Ud Din, Ghulam (Energy, Newcastle)" userId="ec0b4fd2-b6d4-45bf-88fb-496ec947c019" providerId="ADAL" clId="{54A8F69A-0E4F-417C-B2E8-830BA3AE89E7}" dt="2022-07-04T08:18:07.227" v="16" actId="14100"/>
          <ac:spMkLst>
            <pc:docMk/>
            <pc:sldMk cId="4051252309" sldId="473"/>
            <ac:spMk id="47" creationId="{C5282C91-6611-4B9C-A7EF-B59FEF945217}"/>
          </ac:spMkLst>
        </pc:spChg>
        <pc:cxnChg chg="mod">
          <ac:chgData name="Mohy Ud Din, Ghulam (Energy, Newcastle)" userId="ec0b4fd2-b6d4-45bf-88fb-496ec947c019" providerId="ADAL" clId="{54A8F69A-0E4F-417C-B2E8-830BA3AE89E7}" dt="2022-07-04T08:17:48.851" v="13" actId="692"/>
          <ac:cxnSpMkLst>
            <pc:docMk/>
            <pc:sldMk cId="4051252309" sldId="473"/>
            <ac:cxnSpMk id="49" creationId="{0B1D9EA2-9EBD-4138-B6DB-F4CB4B248F56}"/>
          </ac:cxnSpMkLst>
        </pc:cxnChg>
        <pc:cxnChg chg="mod">
          <ac:chgData name="Mohy Ud Din, Ghulam (Energy, Newcastle)" userId="ec0b4fd2-b6d4-45bf-88fb-496ec947c019" providerId="ADAL" clId="{54A8F69A-0E4F-417C-B2E8-830BA3AE89E7}" dt="2022-07-04T08:17:52.147" v="14" actId="692"/>
          <ac:cxnSpMkLst>
            <pc:docMk/>
            <pc:sldMk cId="4051252309" sldId="473"/>
            <ac:cxnSpMk id="50" creationId="{03F3C90E-12E9-4718-8B2E-25F4125EAA5F}"/>
          </ac:cxnSpMkLst>
        </pc:cxnChg>
        <pc:cxnChg chg="mod">
          <ac:chgData name="Mohy Ud Din, Ghulam (Energy, Newcastle)" userId="ec0b4fd2-b6d4-45bf-88fb-496ec947c019" providerId="ADAL" clId="{54A8F69A-0E4F-417C-B2E8-830BA3AE89E7}" dt="2022-07-04T08:17:55.667" v="15" actId="692"/>
          <ac:cxnSpMkLst>
            <pc:docMk/>
            <pc:sldMk cId="4051252309" sldId="473"/>
            <ac:cxnSpMk id="52" creationId="{28DDBBEA-8A01-46E1-B13B-435005F4449D}"/>
          </ac:cxnSpMkLst>
        </pc:cxnChg>
      </pc:sldChg>
      <pc:sldChg chg="modSp mod">
        <pc:chgData name="Mohy Ud Din, Ghulam (Energy, Newcastle)" userId="ec0b4fd2-b6d4-45bf-88fb-496ec947c019" providerId="ADAL" clId="{54A8F69A-0E4F-417C-B2E8-830BA3AE89E7}" dt="2022-07-04T08:17:38.147" v="12" actId="692"/>
        <pc:sldMkLst>
          <pc:docMk/>
          <pc:sldMk cId="4218443923" sldId="474"/>
        </pc:sldMkLst>
        <pc:cxnChg chg="mod">
          <ac:chgData name="Mohy Ud Din, Ghulam (Energy, Newcastle)" userId="ec0b4fd2-b6d4-45bf-88fb-496ec947c019" providerId="ADAL" clId="{54A8F69A-0E4F-417C-B2E8-830BA3AE89E7}" dt="2022-07-04T08:17:17.834" v="7" actId="692"/>
          <ac:cxnSpMkLst>
            <pc:docMk/>
            <pc:sldMk cId="4218443923" sldId="474"/>
            <ac:cxnSpMk id="24" creationId="{BB5F9C47-B4F4-47DD-AA32-E29117E585B7}"/>
          </ac:cxnSpMkLst>
        </pc:cxnChg>
        <pc:cxnChg chg="mod">
          <ac:chgData name="Mohy Ud Din, Ghulam (Energy, Newcastle)" userId="ec0b4fd2-b6d4-45bf-88fb-496ec947c019" providerId="ADAL" clId="{54A8F69A-0E4F-417C-B2E8-830BA3AE89E7}" dt="2022-07-04T08:17:23.442" v="8" actId="692"/>
          <ac:cxnSpMkLst>
            <pc:docMk/>
            <pc:sldMk cId="4218443923" sldId="474"/>
            <ac:cxnSpMk id="28" creationId="{F08D8E8A-AC91-4673-9029-B79AC7793FF5}"/>
          </ac:cxnSpMkLst>
        </pc:cxnChg>
        <pc:cxnChg chg="mod">
          <ac:chgData name="Mohy Ud Din, Ghulam (Energy, Newcastle)" userId="ec0b4fd2-b6d4-45bf-88fb-496ec947c019" providerId="ADAL" clId="{54A8F69A-0E4F-417C-B2E8-830BA3AE89E7}" dt="2022-07-04T08:17:27.012" v="9" actId="692"/>
          <ac:cxnSpMkLst>
            <pc:docMk/>
            <pc:sldMk cId="4218443923" sldId="474"/>
            <ac:cxnSpMk id="36" creationId="{FA7D16BB-4953-492C-AF8A-9E48B5B67C0F}"/>
          </ac:cxnSpMkLst>
        </pc:cxnChg>
        <pc:cxnChg chg="mod">
          <ac:chgData name="Mohy Ud Din, Ghulam (Energy, Newcastle)" userId="ec0b4fd2-b6d4-45bf-88fb-496ec947c019" providerId="ADAL" clId="{54A8F69A-0E4F-417C-B2E8-830BA3AE89E7}" dt="2022-07-04T08:17:30.481" v="10" actId="692"/>
          <ac:cxnSpMkLst>
            <pc:docMk/>
            <pc:sldMk cId="4218443923" sldId="474"/>
            <ac:cxnSpMk id="39" creationId="{F7716CBF-00BC-46E6-9047-55C5C2C2E02A}"/>
          </ac:cxnSpMkLst>
        </pc:cxnChg>
        <pc:cxnChg chg="mod">
          <ac:chgData name="Mohy Ud Din, Ghulam (Energy, Newcastle)" userId="ec0b4fd2-b6d4-45bf-88fb-496ec947c019" providerId="ADAL" clId="{54A8F69A-0E4F-417C-B2E8-830BA3AE89E7}" dt="2022-07-04T08:17:35.083" v="11" actId="692"/>
          <ac:cxnSpMkLst>
            <pc:docMk/>
            <pc:sldMk cId="4218443923" sldId="474"/>
            <ac:cxnSpMk id="43" creationId="{F67BEC70-5926-49DD-AA5B-C4473AD68176}"/>
          </ac:cxnSpMkLst>
        </pc:cxnChg>
        <pc:cxnChg chg="mod">
          <ac:chgData name="Mohy Ud Din, Ghulam (Energy, Newcastle)" userId="ec0b4fd2-b6d4-45bf-88fb-496ec947c019" providerId="ADAL" clId="{54A8F69A-0E4F-417C-B2E8-830BA3AE89E7}" dt="2022-07-04T08:17:38.147" v="12" actId="692"/>
          <ac:cxnSpMkLst>
            <pc:docMk/>
            <pc:sldMk cId="4218443923" sldId="474"/>
            <ac:cxnSpMk id="48" creationId="{1FC06454-A5EE-4CAF-B596-754DD6F39CB3}"/>
          </ac:cxnSpMkLst>
        </pc:cxnChg>
      </pc:sldChg>
      <pc:sldChg chg="addSp delSp modSp mod">
        <pc:chgData name="Mohy Ud Din, Ghulam (Energy, Newcastle)" userId="ec0b4fd2-b6d4-45bf-88fb-496ec947c019" providerId="ADAL" clId="{54A8F69A-0E4F-417C-B2E8-830BA3AE89E7}" dt="2022-07-04T08:23:43.714" v="150" actId="21"/>
        <pc:sldMkLst>
          <pc:docMk/>
          <pc:sldMk cId="3997199106" sldId="475"/>
        </pc:sldMkLst>
        <pc:spChg chg="add del mod">
          <ac:chgData name="Mohy Ud Din, Ghulam (Energy, Newcastle)" userId="ec0b4fd2-b6d4-45bf-88fb-496ec947c019" providerId="ADAL" clId="{54A8F69A-0E4F-417C-B2E8-830BA3AE89E7}" dt="2022-07-04T08:23:43.714" v="150" actId="21"/>
          <ac:spMkLst>
            <pc:docMk/>
            <pc:sldMk cId="3997199106" sldId="475"/>
            <ac:spMk id="3" creationId="{DFAF9F6C-303E-4235-B3C1-F78658F225E2}"/>
          </ac:spMkLst>
        </pc:spChg>
        <pc:spChg chg="mod">
          <ac:chgData name="Mohy Ud Din, Ghulam (Energy, Newcastle)" userId="ec0b4fd2-b6d4-45bf-88fb-496ec947c019" providerId="ADAL" clId="{54A8F69A-0E4F-417C-B2E8-830BA3AE89E7}" dt="2022-07-04T08:18:45.741" v="20" actId="14100"/>
          <ac:spMkLst>
            <pc:docMk/>
            <pc:sldMk cId="3997199106" sldId="475"/>
            <ac:spMk id="13" creationId="{C8370CC9-D88F-4F1E-8B24-662232853781}"/>
          </ac:spMkLst>
        </pc:spChg>
        <pc:spChg chg="mod">
          <ac:chgData name="Mohy Ud Din, Ghulam (Energy, Newcastle)" userId="ec0b4fd2-b6d4-45bf-88fb-496ec947c019" providerId="ADAL" clId="{54A8F69A-0E4F-417C-B2E8-830BA3AE89E7}" dt="2022-07-04T08:18:50.445" v="21" actId="14100"/>
          <ac:spMkLst>
            <pc:docMk/>
            <pc:sldMk cId="3997199106" sldId="475"/>
            <ac:spMk id="16" creationId="{6DE4634D-2979-48CE-89FD-7CDFCCBE3B6D}"/>
          </ac:spMkLst>
        </pc:spChg>
        <pc:cxnChg chg="mod">
          <ac:chgData name="Mohy Ud Din, Ghulam (Energy, Newcastle)" userId="ec0b4fd2-b6d4-45bf-88fb-496ec947c019" providerId="ADAL" clId="{54A8F69A-0E4F-417C-B2E8-830BA3AE89E7}" dt="2022-07-04T08:18:17.642" v="17" actId="692"/>
          <ac:cxnSpMkLst>
            <pc:docMk/>
            <pc:sldMk cId="3997199106" sldId="475"/>
            <ac:cxnSpMk id="15" creationId="{E3BC4E89-F171-4D4B-96AD-372F4D4F000D}"/>
          </ac:cxnSpMkLst>
        </pc:cxnChg>
        <pc:cxnChg chg="mod">
          <ac:chgData name="Mohy Ud Din, Ghulam (Energy, Newcastle)" userId="ec0b4fd2-b6d4-45bf-88fb-496ec947c019" providerId="ADAL" clId="{54A8F69A-0E4F-417C-B2E8-830BA3AE89E7}" dt="2022-07-04T08:18:21.043" v="18" actId="692"/>
          <ac:cxnSpMkLst>
            <pc:docMk/>
            <pc:sldMk cId="3997199106" sldId="475"/>
            <ac:cxnSpMk id="22" creationId="{86E2DCFF-FD19-4485-A551-3C2F1F8BD1AD}"/>
          </ac:cxnSpMkLst>
        </pc:cxnChg>
        <pc:cxnChg chg="mod">
          <ac:chgData name="Mohy Ud Din, Ghulam (Energy, Newcastle)" userId="ec0b4fd2-b6d4-45bf-88fb-496ec947c019" providerId="ADAL" clId="{54A8F69A-0E4F-417C-B2E8-830BA3AE89E7}" dt="2022-07-04T08:18:24.171" v="19" actId="692"/>
          <ac:cxnSpMkLst>
            <pc:docMk/>
            <pc:sldMk cId="3997199106" sldId="475"/>
            <ac:cxnSpMk id="28" creationId="{41394A69-55E1-4ABA-ACF2-900FAB608F8F}"/>
          </ac:cxnSpMkLst>
        </pc:cxnChg>
      </pc:sldChg>
      <pc:sldChg chg="modSp mod">
        <pc:chgData name="Mohy Ud Din, Ghulam (Energy, Newcastle)" userId="ec0b4fd2-b6d4-45bf-88fb-496ec947c019" providerId="ADAL" clId="{54A8F69A-0E4F-417C-B2E8-830BA3AE89E7}" dt="2022-07-04T13:35:27.485" v="890" actId="20577"/>
        <pc:sldMkLst>
          <pc:docMk/>
          <pc:sldMk cId="965789996" sldId="498"/>
        </pc:sldMkLst>
        <pc:spChg chg="mod">
          <ac:chgData name="Mohy Ud Din, Ghulam (Energy, Newcastle)" userId="ec0b4fd2-b6d4-45bf-88fb-496ec947c019" providerId="ADAL" clId="{54A8F69A-0E4F-417C-B2E8-830BA3AE89E7}" dt="2022-07-04T13:25:54.193" v="884" actId="27636"/>
          <ac:spMkLst>
            <pc:docMk/>
            <pc:sldMk cId="965789996" sldId="498"/>
            <ac:spMk id="2" creationId="{1669D703-4925-4D12-93A7-7C1063244818}"/>
          </ac:spMkLst>
        </pc:spChg>
        <pc:spChg chg="mod">
          <ac:chgData name="Mohy Ud Din, Ghulam (Energy, Newcastle)" userId="ec0b4fd2-b6d4-45bf-88fb-496ec947c019" providerId="ADAL" clId="{54A8F69A-0E4F-417C-B2E8-830BA3AE89E7}" dt="2022-07-04T13:35:27.485" v="890" actId="20577"/>
          <ac:spMkLst>
            <pc:docMk/>
            <pc:sldMk cId="965789996" sldId="498"/>
            <ac:spMk id="4" creationId="{782A8839-7570-4F7B-BDC3-D3578F1876B2}"/>
          </ac:spMkLst>
        </pc:spChg>
        <pc:spChg chg="mod">
          <ac:chgData name="Mohy Ud Din, Ghulam (Energy, Newcastle)" userId="ec0b4fd2-b6d4-45bf-88fb-496ec947c019" providerId="ADAL" clId="{54A8F69A-0E4F-417C-B2E8-830BA3AE89E7}" dt="2022-07-04T13:35:16.356" v="889" actId="207"/>
          <ac:spMkLst>
            <pc:docMk/>
            <pc:sldMk cId="965789996" sldId="498"/>
            <ac:spMk id="9" creationId="{96E0D1BD-FEB9-4A06-B657-D4F715AB818B}"/>
          </ac:spMkLst>
        </pc:spChg>
      </pc:sldChg>
      <pc:sldMasterChg chg="del delSldLayout">
        <pc:chgData name="Mohy Ud Din, Ghulam (Energy, Newcastle)" userId="ec0b4fd2-b6d4-45bf-88fb-496ec947c019" providerId="ADAL" clId="{54A8F69A-0E4F-417C-B2E8-830BA3AE89E7}" dt="2022-07-04T13:26:37.538" v="886" actId="47"/>
        <pc:sldMasterMkLst>
          <pc:docMk/>
          <pc:sldMasterMk cId="2723935421" sldId="2147483648"/>
        </pc:sldMasterMkLst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1775978711" sldId="2147483651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2809613329" sldId="2147483655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4204712239" sldId="2147483661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1896000364" sldId="2147483663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4263885061" sldId="2147483664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1864123997" sldId="2147483665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3693824680" sldId="2147483667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3598312174" sldId="2147483679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1546466376" sldId="2147483680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463021025" sldId="2147483681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463021025" sldId="2147483682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294196142" sldId="2147483696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471330814" sldId="2147483698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1574209300" sldId="2147483699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2661925497" sldId="2147483702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2224269766" sldId="2147483704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1422447243" sldId="2147483706"/>
          </pc:sldLayoutMkLst>
        </pc:sldLayoutChg>
        <pc:sldLayoutChg chg="del">
          <pc:chgData name="Mohy Ud Din, Ghulam (Energy, Newcastle)" userId="ec0b4fd2-b6d4-45bf-88fb-496ec947c019" providerId="ADAL" clId="{54A8F69A-0E4F-417C-B2E8-830BA3AE89E7}" dt="2022-07-04T13:26:37.538" v="886" actId="47"/>
          <pc:sldLayoutMkLst>
            <pc:docMk/>
            <pc:sldMasterMk cId="2723935421" sldId="2147483648"/>
            <pc:sldLayoutMk cId="1956317748" sldId="2147483707"/>
          </pc:sldLayoutMkLst>
        </pc:sldLayoutChg>
      </pc:sldMasterChg>
    </pc:docChg>
  </pc:docChgLst>
  <pc:docChgLst>
    <pc:chgData name="Ghulam Mohy Ud Din" userId="ec0b4fd2-b6d4-45bf-88fb-496ec947c019" providerId="ADAL" clId="{29FD2183-954C-43DD-930C-92BEF8D925FC}"/>
    <pc:docChg chg="undo redo custSel addSld modSld sldOrd">
      <pc:chgData name="Ghulam Mohy Ud Din" userId="ec0b4fd2-b6d4-45bf-88fb-496ec947c019" providerId="ADAL" clId="{29FD2183-954C-43DD-930C-92BEF8D925FC}" dt="2022-05-05T09:24:44.058" v="2631" actId="20577"/>
      <pc:docMkLst>
        <pc:docMk/>
      </pc:docMkLst>
      <pc:sldChg chg="modSp mod">
        <pc:chgData name="Ghulam Mohy Ud Din" userId="ec0b4fd2-b6d4-45bf-88fb-496ec947c019" providerId="ADAL" clId="{29FD2183-954C-43DD-930C-92BEF8D925FC}" dt="2022-05-03T13:47:11.798" v="404" actId="207"/>
        <pc:sldMkLst>
          <pc:docMk/>
          <pc:sldMk cId="3746389424" sldId="390"/>
        </pc:sldMkLst>
        <pc:spChg chg="mod">
          <ac:chgData name="Ghulam Mohy Ud Din" userId="ec0b4fd2-b6d4-45bf-88fb-496ec947c019" providerId="ADAL" clId="{29FD2183-954C-43DD-930C-92BEF8D925FC}" dt="2022-05-03T13:47:11.798" v="404" actId="207"/>
          <ac:spMkLst>
            <pc:docMk/>
            <pc:sldMk cId="3746389424" sldId="390"/>
            <ac:spMk id="3" creationId="{00000000-0000-0000-0000-000000000000}"/>
          </ac:spMkLst>
        </pc:spChg>
      </pc:sldChg>
      <pc:sldChg chg="addSp delSp modSp mod ord">
        <pc:chgData name="Ghulam Mohy Ud Din" userId="ec0b4fd2-b6d4-45bf-88fb-496ec947c019" providerId="ADAL" clId="{29FD2183-954C-43DD-930C-92BEF8D925FC}" dt="2022-05-04T09:09:35.986" v="846" actId="1076"/>
        <pc:sldMkLst>
          <pc:docMk/>
          <pc:sldMk cId="650590457" sldId="414"/>
        </pc:sldMkLst>
        <pc:spChg chg="mod">
          <ac:chgData name="Ghulam Mohy Ud Din" userId="ec0b4fd2-b6d4-45bf-88fb-496ec947c019" providerId="ADAL" clId="{29FD2183-954C-43DD-930C-92BEF8D925FC}" dt="2022-05-04T05:18:06.290" v="489" actId="1036"/>
          <ac:spMkLst>
            <pc:docMk/>
            <pc:sldMk cId="650590457" sldId="414"/>
            <ac:spMk id="2" creationId="{00000000-0000-0000-0000-000000000000}"/>
          </ac:spMkLst>
        </pc:spChg>
        <pc:spChg chg="mod">
          <ac:chgData name="Ghulam Mohy Ud Din" userId="ec0b4fd2-b6d4-45bf-88fb-496ec947c019" providerId="ADAL" clId="{29FD2183-954C-43DD-930C-92BEF8D925FC}" dt="2022-05-04T06:04:07.780" v="808" actId="207"/>
          <ac:spMkLst>
            <pc:docMk/>
            <pc:sldMk cId="650590457" sldId="414"/>
            <ac:spMk id="3" creationId="{00000000-0000-0000-0000-000000000000}"/>
          </ac:spMkLst>
        </pc:spChg>
        <pc:spChg chg="add del mod">
          <ac:chgData name="Ghulam Mohy Ud Din" userId="ec0b4fd2-b6d4-45bf-88fb-496ec947c019" providerId="ADAL" clId="{29FD2183-954C-43DD-930C-92BEF8D925FC}" dt="2022-05-04T05:18:49.100" v="507" actId="478"/>
          <ac:spMkLst>
            <pc:docMk/>
            <pc:sldMk cId="650590457" sldId="414"/>
            <ac:spMk id="5" creationId="{99A39742-0038-4020-95D5-BED943B6FA5B}"/>
          </ac:spMkLst>
        </pc:spChg>
        <pc:spChg chg="add mod">
          <ac:chgData name="Ghulam Mohy Ud Din" userId="ec0b4fd2-b6d4-45bf-88fb-496ec947c019" providerId="ADAL" clId="{29FD2183-954C-43DD-930C-92BEF8D925FC}" dt="2022-05-04T09:08:45.565" v="825" actId="207"/>
          <ac:spMkLst>
            <pc:docMk/>
            <pc:sldMk cId="650590457" sldId="414"/>
            <ac:spMk id="26" creationId="{1C81D12B-C187-4B71-AF88-C032D44BD87F}"/>
          </ac:spMkLst>
        </pc:spChg>
        <pc:spChg chg="add mod">
          <ac:chgData name="Ghulam Mohy Ud Din" userId="ec0b4fd2-b6d4-45bf-88fb-496ec947c019" providerId="ADAL" clId="{29FD2183-954C-43DD-930C-92BEF8D925FC}" dt="2022-05-04T09:09:35.986" v="846" actId="1076"/>
          <ac:spMkLst>
            <pc:docMk/>
            <pc:sldMk cId="650590457" sldId="414"/>
            <ac:spMk id="27" creationId="{7737F180-2276-4992-ADD9-30892670A089}"/>
          </ac:spMkLst>
        </pc:spChg>
        <pc:picChg chg="del mod">
          <ac:chgData name="Ghulam Mohy Ud Din" userId="ec0b4fd2-b6d4-45bf-88fb-496ec947c019" providerId="ADAL" clId="{29FD2183-954C-43DD-930C-92BEF8D925FC}" dt="2022-05-04T03:38:25.185" v="413" actId="478"/>
          <ac:picMkLst>
            <pc:docMk/>
            <pc:sldMk cId="650590457" sldId="414"/>
            <ac:picMk id="4" creationId="{AFCD353B-01B3-4590-982C-F990D6EF21F1}"/>
          </ac:picMkLst>
        </pc:picChg>
        <pc:picChg chg="add mod modCrop">
          <ac:chgData name="Ghulam Mohy Ud Din" userId="ec0b4fd2-b6d4-45bf-88fb-496ec947c019" providerId="ADAL" clId="{29FD2183-954C-43DD-930C-92BEF8D925FC}" dt="2022-05-04T06:05:11.731" v="813" actId="1038"/>
          <ac:picMkLst>
            <pc:docMk/>
            <pc:sldMk cId="650590457" sldId="414"/>
            <ac:picMk id="7" creationId="{32BF8B85-ABD1-40E3-9248-3B7DABD17D47}"/>
          </ac:picMkLst>
        </pc:picChg>
        <pc:picChg chg="add mod modCrop">
          <ac:chgData name="Ghulam Mohy Ud Din" userId="ec0b4fd2-b6d4-45bf-88fb-496ec947c019" providerId="ADAL" clId="{29FD2183-954C-43DD-930C-92BEF8D925FC}" dt="2022-05-04T06:05:11.731" v="813" actId="1038"/>
          <ac:picMkLst>
            <pc:docMk/>
            <pc:sldMk cId="650590457" sldId="414"/>
            <ac:picMk id="9" creationId="{257C9DF4-C2B5-424A-9909-DB4A789B8055}"/>
          </ac:picMkLst>
        </pc:picChg>
        <pc:picChg chg="add mod modCrop">
          <ac:chgData name="Ghulam Mohy Ud Din" userId="ec0b4fd2-b6d4-45bf-88fb-496ec947c019" providerId="ADAL" clId="{29FD2183-954C-43DD-930C-92BEF8D925FC}" dt="2022-05-04T06:05:11.731" v="813" actId="1038"/>
          <ac:picMkLst>
            <pc:docMk/>
            <pc:sldMk cId="650590457" sldId="414"/>
            <ac:picMk id="11" creationId="{E10241E5-0B30-4ADF-B339-0EA7AB8AA658}"/>
          </ac:picMkLst>
        </pc:picChg>
        <pc:picChg chg="add mod modCrop">
          <ac:chgData name="Ghulam Mohy Ud Din" userId="ec0b4fd2-b6d4-45bf-88fb-496ec947c019" providerId="ADAL" clId="{29FD2183-954C-43DD-930C-92BEF8D925FC}" dt="2022-05-04T06:03:13.498" v="807" actId="732"/>
          <ac:picMkLst>
            <pc:docMk/>
            <pc:sldMk cId="650590457" sldId="414"/>
            <ac:picMk id="23" creationId="{D405559F-8769-4C2B-8BD5-3F530E46EE8B}"/>
          </ac:picMkLst>
        </pc:picChg>
        <pc:picChg chg="add mod modCrop">
          <ac:chgData name="Ghulam Mohy Ud Din" userId="ec0b4fd2-b6d4-45bf-88fb-496ec947c019" providerId="ADAL" clId="{29FD2183-954C-43DD-930C-92BEF8D925FC}" dt="2022-05-04T06:00:25.251" v="789" actId="1036"/>
          <ac:picMkLst>
            <pc:docMk/>
            <pc:sldMk cId="650590457" sldId="414"/>
            <ac:picMk id="25" creationId="{2FBED940-283D-4101-B28E-5E2519913E30}"/>
          </ac:picMkLst>
        </pc:picChg>
        <pc:cxnChg chg="add mod">
          <ac:chgData name="Ghulam Mohy Ud Din" userId="ec0b4fd2-b6d4-45bf-88fb-496ec947c019" providerId="ADAL" clId="{29FD2183-954C-43DD-930C-92BEF8D925FC}" dt="2022-05-04T06:05:11.731" v="813" actId="1038"/>
          <ac:cxnSpMkLst>
            <pc:docMk/>
            <pc:sldMk cId="650590457" sldId="414"/>
            <ac:cxnSpMk id="13" creationId="{05E512BB-1127-4AE6-875C-2066DB390FF6}"/>
          </ac:cxnSpMkLst>
        </pc:cxnChg>
        <pc:cxnChg chg="add mod">
          <ac:chgData name="Ghulam Mohy Ud Din" userId="ec0b4fd2-b6d4-45bf-88fb-496ec947c019" providerId="ADAL" clId="{29FD2183-954C-43DD-930C-92BEF8D925FC}" dt="2022-05-04T06:05:11.731" v="813" actId="1038"/>
          <ac:cxnSpMkLst>
            <pc:docMk/>
            <pc:sldMk cId="650590457" sldId="414"/>
            <ac:cxnSpMk id="15" creationId="{462BD687-38BB-4062-9D2D-B33FB8C1F7D7}"/>
          </ac:cxnSpMkLst>
        </pc:cxnChg>
      </pc:sldChg>
      <pc:sldChg chg="addSp delSp modSp mod">
        <pc:chgData name="Ghulam Mohy Ud Din" userId="ec0b4fd2-b6d4-45bf-88fb-496ec947c019" providerId="ADAL" clId="{29FD2183-954C-43DD-930C-92BEF8D925FC}" dt="2022-05-05T01:57:59.335" v="1635" actId="6549"/>
        <pc:sldMkLst>
          <pc:docMk/>
          <pc:sldMk cId="244370629" sldId="415"/>
        </pc:sldMkLst>
        <pc:spChg chg="mod">
          <ac:chgData name="Ghulam Mohy Ud Din" userId="ec0b4fd2-b6d4-45bf-88fb-496ec947c019" providerId="ADAL" clId="{29FD2183-954C-43DD-930C-92BEF8D925FC}" dt="2022-05-05T00:20:42.294" v="1337" actId="20577"/>
          <ac:spMkLst>
            <pc:docMk/>
            <pc:sldMk cId="244370629" sldId="415"/>
            <ac:spMk id="2" creationId="{00000000-0000-0000-0000-000000000000}"/>
          </ac:spMkLst>
        </pc:spChg>
        <pc:spChg chg="mod">
          <ac:chgData name="Ghulam Mohy Ud Din" userId="ec0b4fd2-b6d4-45bf-88fb-496ec947c019" providerId="ADAL" clId="{29FD2183-954C-43DD-930C-92BEF8D925FC}" dt="2022-05-05T01:57:59.335" v="1635" actId="6549"/>
          <ac:spMkLst>
            <pc:docMk/>
            <pc:sldMk cId="244370629" sldId="415"/>
            <ac:spMk id="3" creationId="{00000000-0000-0000-0000-000000000000}"/>
          </ac:spMkLst>
        </pc:spChg>
        <pc:spChg chg="add del mod">
          <ac:chgData name="Ghulam Mohy Ud Din" userId="ec0b4fd2-b6d4-45bf-88fb-496ec947c019" providerId="ADAL" clId="{29FD2183-954C-43DD-930C-92BEF8D925FC}" dt="2022-05-05T00:21:52.916" v="1342" actId="478"/>
          <ac:spMkLst>
            <pc:docMk/>
            <pc:sldMk cId="244370629" sldId="415"/>
            <ac:spMk id="8" creationId="{6AEC8B20-47F0-4B70-B2DC-C1B154E6762C}"/>
          </ac:spMkLst>
        </pc:spChg>
        <pc:spChg chg="add del mod">
          <ac:chgData name="Ghulam Mohy Ud Din" userId="ec0b4fd2-b6d4-45bf-88fb-496ec947c019" providerId="ADAL" clId="{29FD2183-954C-43DD-930C-92BEF8D925FC}" dt="2022-05-05T00:21:54.206" v="1343" actId="478"/>
          <ac:spMkLst>
            <pc:docMk/>
            <pc:sldMk cId="244370629" sldId="415"/>
            <ac:spMk id="55" creationId="{38AF5FFC-ECBE-4DD2-85A1-D9874744D648}"/>
          </ac:spMkLst>
        </pc:spChg>
        <pc:spChg chg="add del mod">
          <ac:chgData name="Ghulam Mohy Ud Din" userId="ec0b4fd2-b6d4-45bf-88fb-496ec947c019" providerId="ADAL" clId="{29FD2183-954C-43DD-930C-92BEF8D925FC}" dt="2022-05-05T00:21:57.986" v="1345" actId="478"/>
          <ac:spMkLst>
            <pc:docMk/>
            <pc:sldMk cId="244370629" sldId="415"/>
            <ac:spMk id="66" creationId="{7DECA862-378F-43D5-812A-A5E45EF8ABD6}"/>
          </ac:spMkLst>
        </pc:spChg>
        <pc:spChg chg="add del">
          <ac:chgData name="Ghulam Mohy Ud Din" userId="ec0b4fd2-b6d4-45bf-88fb-496ec947c019" providerId="ADAL" clId="{29FD2183-954C-43DD-930C-92BEF8D925FC}" dt="2022-05-05T00:22:02.578" v="1347" actId="22"/>
          <ac:spMkLst>
            <pc:docMk/>
            <pc:sldMk cId="244370629" sldId="415"/>
            <ac:spMk id="68" creationId="{3C5DAB5C-F16A-4450-AC67-5125A7202577}"/>
          </ac:spMkLst>
        </pc:spChg>
        <pc:spChg chg="add del mod">
          <ac:chgData name="Ghulam Mohy Ud Din" userId="ec0b4fd2-b6d4-45bf-88fb-496ec947c019" providerId="ADAL" clId="{29FD2183-954C-43DD-930C-92BEF8D925FC}" dt="2022-05-05T01:24:42.392" v="1410" actId="21"/>
          <ac:spMkLst>
            <pc:docMk/>
            <pc:sldMk cId="244370629" sldId="415"/>
            <ac:spMk id="73" creationId="{8AF07FF0-1120-4DDB-90E5-4F2E058527C6}"/>
          </ac:spMkLst>
        </pc:spChg>
        <pc:spChg chg="add del mod">
          <ac:chgData name="Ghulam Mohy Ud Din" userId="ec0b4fd2-b6d4-45bf-88fb-496ec947c019" providerId="ADAL" clId="{29FD2183-954C-43DD-930C-92BEF8D925FC}" dt="2022-05-05T01:28:28.022" v="1446" actId="21"/>
          <ac:spMkLst>
            <pc:docMk/>
            <pc:sldMk cId="244370629" sldId="415"/>
            <ac:spMk id="74" creationId="{6A54428D-9980-4208-957E-7E051513B32B}"/>
          </ac:spMkLst>
        </pc:spChg>
        <pc:spChg chg="add del">
          <ac:chgData name="Ghulam Mohy Ud Din" userId="ec0b4fd2-b6d4-45bf-88fb-496ec947c019" providerId="ADAL" clId="{29FD2183-954C-43DD-930C-92BEF8D925FC}" dt="2022-05-05T01:54:42.857" v="1614" actId="22"/>
          <ac:spMkLst>
            <pc:docMk/>
            <pc:sldMk cId="244370629" sldId="415"/>
            <ac:spMk id="76" creationId="{0436E161-4352-4E4C-8EF4-B9808886AF80}"/>
          </ac:spMkLst>
        </pc:spChg>
        <pc:spChg chg="add del mod">
          <ac:chgData name="Ghulam Mohy Ud Din" userId="ec0b4fd2-b6d4-45bf-88fb-496ec947c019" providerId="ADAL" clId="{29FD2183-954C-43DD-930C-92BEF8D925FC}" dt="2022-05-05T01:57:21.053" v="1634" actId="478"/>
          <ac:spMkLst>
            <pc:docMk/>
            <pc:sldMk cId="244370629" sldId="415"/>
            <ac:spMk id="77" creationId="{5E694ADC-7162-4755-B5FE-D0F695A3287A}"/>
          </ac:spMkLst>
        </pc:spChg>
        <pc:grpChg chg="del">
          <ac:chgData name="Ghulam Mohy Ud Din" userId="ec0b4fd2-b6d4-45bf-88fb-496ec947c019" providerId="ADAL" clId="{29FD2183-954C-43DD-930C-92BEF8D925FC}" dt="2022-05-03T00:53:44.572" v="26" actId="478"/>
          <ac:grpSpMkLst>
            <pc:docMk/>
            <pc:sldMk cId="244370629" sldId="415"/>
            <ac:grpSpMk id="4" creationId="{8C1A2299-660B-4A78-A5B8-72CB7825A9A4}"/>
          </ac:grpSpMkLst>
        </pc:grpChg>
        <pc:grpChg chg="add del mod">
          <ac:chgData name="Ghulam Mohy Ud Din" userId="ec0b4fd2-b6d4-45bf-88fb-496ec947c019" providerId="ADAL" clId="{29FD2183-954C-43DD-930C-92BEF8D925FC}" dt="2022-05-05T00:21:30.298" v="1338" actId="478"/>
          <ac:grpSpMkLst>
            <pc:docMk/>
            <pc:sldMk cId="244370629" sldId="415"/>
            <ac:grpSpMk id="26" creationId="{95B4779E-3915-429C-81E8-F303E9C5978B}"/>
          </ac:grpSpMkLst>
        </pc:grpChg>
        <pc:grpChg chg="add del mod">
          <ac:chgData name="Ghulam Mohy Ud Din" userId="ec0b4fd2-b6d4-45bf-88fb-496ec947c019" providerId="ADAL" clId="{29FD2183-954C-43DD-930C-92BEF8D925FC}" dt="2022-05-03T00:59:26.244" v="50"/>
          <ac:grpSpMkLst>
            <pc:docMk/>
            <pc:sldMk cId="244370629" sldId="415"/>
            <ac:grpSpMk id="38" creationId="{64D64DE5-F277-49EC-8A03-84D756E9F4D3}"/>
          </ac:grpSpMkLst>
        </pc:grpChg>
        <pc:picChg chg="mod">
          <ac:chgData name="Ghulam Mohy Ud Din" userId="ec0b4fd2-b6d4-45bf-88fb-496ec947c019" providerId="ADAL" clId="{29FD2183-954C-43DD-930C-92BEF8D925FC}" dt="2022-05-03T05:09:20.083" v="57" actId="14100"/>
          <ac:picMkLst>
            <pc:docMk/>
            <pc:sldMk cId="244370629" sldId="415"/>
            <ac:picMk id="27" creationId="{AC07A5B6-886C-4671-ADEB-305E73A8C639}"/>
          </ac:picMkLst>
        </pc:picChg>
        <pc:picChg chg="add del mod">
          <ac:chgData name="Ghulam Mohy Ud Din" userId="ec0b4fd2-b6d4-45bf-88fb-496ec947c019" providerId="ADAL" clId="{29FD2183-954C-43DD-930C-92BEF8D925FC}" dt="2022-05-05T00:21:33.211" v="1339" actId="478"/>
          <ac:picMkLst>
            <pc:docMk/>
            <pc:sldMk cId="244370629" sldId="415"/>
            <ac:picMk id="37" creationId="{AFC0CB47-BF51-4C9C-834C-5D91BA007C1F}"/>
          </ac:picMkLst>
        </pc:picChg>
        <pc:picChg chg="mod">
          <ac:chgData name="Ghulam Mohy Ud Din" userId="ec0b4fd2-b6d4-45bf-88fb-496ec947c019" providerId="ADAL" clId="{29FD2183-954C-43DD-930C-92BEF8D925FC}" dt="2022-05-03T00:59:25.854" v="49" actId="1076"/>
          <ac:picMkLst>
            <pc:docMk/>
            <pc:sldMk cId="244370629" sldId="415"/>
            <ac:picMk id="39" creationId="{7AF677AF-2646-4D55-8B23-E7A4D34D7C3E}"/>
          </ac:picMkLst>
        </pc:picChg>
        <pc:picChg chg="add del mod modCrop">
          <ac:chgData name="Ghulam Mohy Ud Din" userId="ec0b4fd2-b6d4-45bf-88fb-496ec947c019" providerId="ADAL" clId="{29FD2183-954C-43DD-930C-92BEF8D925FC}" dt="2022-05-05T01:54:43.427" v="1615" actId="478"/>
          <ac:picMkLst>
            <pc:docMk/>
            <pc:sldMk cId="244370629" sldId="415"/>
            <ac:picMk id="70" creationId="{9136E695-DAC6-484D-8C27-5E2E21EB56BD}"/>
          </ac:picMkLst>
        </pc:picChg>
        <pc:picChg chg="add del mod modCrop">
          <ac:chgData name="Ghulam Mohy Ud Din" userId="ec0b4fd2-b6d4-45bf-88fb-496ec947c019" providerId="ADAL" clId="{29FD2183-954C-43DD-930C-92BEF8D925FC}" dt="2022-05-05T01:54:31.186" v="1611" actId="478"/>
          <ac:picMkLst>
            <pc:docMk/>
            <pc:sldMk cId="244370629" sldId="415"/>
            <ac:picMk id="72" creationId="{4AA0145A-A585-4237-885F-F2F04E14EF6A}"/>
          </ac:picMkLst>
        </pc:picChg>
        <pc:cxnChg chg="add del mod">
          <ac:chgData name="Ghulam Mohy Ud Din" userId="ec0b4fd2-b6d4-45bf-88fb-496ec947c019" providerId="ADAL" clId="{29FD2183-954C-43DD-930C-92BEF8D925FC}" dt="2022-05-05T00:21:49.226" v="1340" actId="478"/>
          <ac:cxnSpMkLst>
            <pc:docMk/>
            <pc:sldMk cId="244370629" sldId="415"/>
            <ac:cxnSpMk id="10" creationId="{AAF13808-AE1F-4D47-9EFD-6857BDC98183}"/>
          </ac:cxnSpMkLst>
        </pc:cxnChg>
        <pc:cxnChg chg="mod">
          <ac:chgData name="Ghulam Mohy Ud Din" userId="ec0b4fd2-b6d4-45bf-88fb-496ec947c019" providerId="ADAL" clId="{29FD2183-954C-43DD-930C-92BEF8D925FC}" dt="2022-05-03T00:53:44.572" v="26" actId="478"/>
          <ac:cxnSpMkLst>
            <pc:docMk/>
            <pc:sldMk cId="244370629" sldId="415"/>
            <ac:cxnSpMk id="11" creationId="{AE1C6EAD-6BBE-4EBB-9D1A-44A016BBC6CE}"/>
          </ac:cxnSpMkLst>
        </pc:cxnChg>
        <pc:cxnChg chg="add del mod">
          <ac:chgData name="Ghulam Mohy Ud Din" userId="ec0b4fd2-b6d4-45bf-88fb-496ec947c019" providerId="ADAL" clId="{29FD2183-954C-43DD-930C-92BEF8D925FC}" dt="2022-05-05T00:21:50.514" v="1341" actId="478"/>
          <ac:cxnSpMkLst>
            <pc:docMk/>
            <pc:sldMk cId="244370629" sldId="415"/>
            <ac:cxnSpMk id="13" creationId="{476C9ABA-82A0-4F06-B511-EA3D4080F60F}"/>
          </ac:cxnSpMkLst>
        </pc:cxnChg>
        <pc:cxnChg chg="mod">
          <ac:chgData name="Ghulam Mohy Ud Din" userId="ec0b4fd2-b6d4-45bf-88fb-496ec947c019" providerId="ADAL" clId="{29FD2183-954C-43DD-930C-92BEF8D925FC}" dt="2022-05-03T00:53:44.572" v="26" actId="478"/>
          <ac:cxnSpMkLst>
            <pc:docMk/>
            <pc:sldMk cId="244370629" sldId="415"/>
            <ac:cxnSpMk id="18" creationId="{C10DACA1-1FDC-47FC-AF32-E051BCE45838}"/>
          </ac:cxnSpMkLst>
        </pc:cxnChg>
        <pc:cxnChg chg="mod">
          <ac:chgData name="Ghulam Mohy Ud Din" userId="ec0b4fd2-b6d4-45bf-88fb-496ec947c019" providerId="ADAL" clId="{29FD2183-954C-43DD-930C-92BEF8D925FC}" dt="2022-05-03T00:53:44.572" v="26" actId="478"/>
          <ac:cxnSpMkLst>
            <pc:docMk/>
            <pc:sldMk cId="244370629" sldId="415"/>
            <ac:cxnSpMk id="20" creationId="{032B0E53-6F8A-4001-BB2A-71B9B97F19D3}"/>
          </ac:cxnSpMkLst>
        </pc:cxnChg>
        <pc:cxnChg chg="mod">
          <ac:chgData name="Ghulam Mohy Ud Din" userId="ec0b4fd2-b6d4-45bf-88fb-496ec947c019" providerId="ADAL" clId="{29FD2183-954C-43DD-930C-92BEF8D925FC}" dt="2022-05-03T00:53:44.572" v="26" actId="478"/>
          <ac:cxnSpMkLst>
            <pc:docMk/>
            <pc:sldMk cId="244370629" sldId="415"/>
            <ac:cxnSpMk id="22" creationId="{D9BB7512-3C72-435E-AD96-6BBC9C2A0803}"/>
          </ac:cxnSpMkLst>
        </pc:cxnChg>
        <pc:cxnChg chg="mod">
          <ac:chgData name="Ghulam Mohy Ud Din" userId="ec0b4fd2-b6d4-45bf-88fb-496ec947c019" providerId="ADAL" clId="{29FD2183-954C-43DD-930C-92BEF8D925FC}" dt="2022-05-03T05:13:36.414" v="64" actId="1582"/>
          <ac:cxnSpMkLst>
            <pc:docMk/>
            <pc:sldMk cId="244370629" sldId="415"/>
            <ac:cxnSpMk id="28" creationId="{0C9D528A-83D6-4C6B-B17E-D5DB8BC3B8B7}"/>
          </ac:cxnSpMkLst>
        </pc:cxnChg>
        <pc:cxnChg chg="mod">
          <ac:chgData name="Ghulam Mohy Ud Din" userId="ec0b4fd2-b6d4-45bf-88fb-496ec947c019" providerId="ADAL" clId="{29FD2183-954C-43DD-930C-92BEF8D925FC}" dt="2022-05-03T05:13:36.414" v="64" actId="1582"/>
          <ac:cxnSpMkLst>
            <pc:docMk/>
            <pc:sldMk cId="244370629" sldId="415"/>
            <ac:cxnSpMk id="29" creationId="{682F8D02-EE6A-4D7C-B5FD-0B1278CA1AF0}"/>
          </ac:cxnSpMkLst>
        </pc:cxnChg>
        <pc:cxnChg chg="mod">
          <ac:chgData name="Ghulam Mohy Ud Din" userId="ec0b4fd2-b6d4-45bf-88fb-496ec947c019" providerId="ADAL" clId="{29FD2183-954C-43DD-930C-92BEF8D925FC}" dt="2022-05-03T05:13:36.414" v="64" actId="1582"/>
          <ac:cxnSpMkLst>
            <pc:docMk/>
            <pc:sldMk cId="244370629" sldId="415"/>
            <ac:cxnSpMk id="30" creationId="{6EC541B7-FDFC-47C8-8910-B4F976255AB7}"/>
          </ac:cxnSpMkLst>
        </pc:cxnChg>
        <pc:cxnChg chg="mod">
          <ac:chgData name="Ghulam Mohy Ud Din" userId="ec0b4fd2-b6d4-45bf-88fb-496ec947c019" providerId="ADAL" clId="{29FD2183-954C-43DD-930C-92BEF8D925FC}" dt="2022-05-03T05:13:36.414" v="64" actId="1582"/>
          <ac:cxnSpMkLst>
            <pc:docMk/>
            <pc:sldMk cId="244370629" sldId="415"/>
            <ac:cxnSpMk id="31" creationId="{C01CC0B1-8D39-4E52-9BD1-2E46621747ED}"/>
          </ac:cxnSpMkLst>
        </pc:cxnChg>
        <pc:cxnChg chg="mod">
          <ac:chgData name="Ghulam Mohy Ud Din" userId="ec0b4fd2-b6d4-45bf-88fb-496ec947c019" providerId="ADAL" clId="{29FD2183-954C-43DD-930C-92BEF8D925FC}" dt="2022-05-03T05:13:36.414" v="64" actId="1582"/>
          <ac:cxnSpMkLst>
            <pc:docMk/>
            <pc:sldMk cId="244370629" sldId="415"/>
            <ac:cxnSpMk id="32" creationId="{03FCB170-9340-4AE8-99E0-4953761EEB89}"/>
          </ac:cxnSpMkLst>
        </pc:cxnChg>
        <pc:cxnChg chg="mod">
          <ac:chgData name="Ghulam Mohy Ud Din" userId="ec0b4fd2-b6d4-45bf-88fb-496ec947c019" providerId="ADAL" clId="{29FD2183-954C-43DD-930C-92BEF8D925FC}" dt="2022-05-03T05:13:36.414" v="64" actId="1582"/>
          <ac:cxnSpMkLst>
            <pc:docMk/>
            <pc:sldMk cId="244370629" sldId="415"/>
            <ac:cxnSpMk id="33" creationId="{E43B909F-5311-4E3E-A047-AA63B01BE06A}"/>
          </ac:cxnSpMkLst>
        </pc:cxnChg>
        <pc:cxnChg chg="mod">
          <ac:chgData name="Ghulam Mohy Ud Din" userId="ec0b4fd2-b6d4-45bf-88fb-496ec947c019" providerId="ADAL" clId="{29FD2183-954C-43DD-930C-92BEF8D925FC}" dt="2022-05-03T05:13:36.414" v="64" actId="1582"/>
          <ac:cxnSpMkLst>
            <pc:docMk/>
            <pc:sldMk cId="244370629" sldId="415"/>
            <ac:cxnSpMk id="34" creationId="{8CFA3063-042D-4068-AF33-2BA7E1B611DE}"/>
          </ac:cxnSpMkLst>
        </pc:cxnChg>
        <pc:cxnChg chg="mod">
          <ac:chgData name="Ghulam Mohy Ud Din" userId="ec0b4fd2-b6d4-45bf-88fb-496ec947c019" providerId="ADAL" clId="{29FD2183-954C-43DD-930C-92BEF8D925FC}" dt="2022-05-03T05:13:36.414" v="64" actId="1582"/>
          <ac:cxnSpMkLst>
            <pc:docMk/>
            <pc:sldMk cId="244370629" sldId="415"/>
            <ac:cxnSpMk id="35" creationId="{FF3BA9FE-2E1C-4254-90E6-6DEEAE01B1D1}"/>
          </ac:cxnSpMkLst>
        </pc:cxnChg>
        <pc:cxnChg chg="mod">
          <ac:chgData name="Ghulam Mohy Ud Din" userId="ec0b4fd2-b6d4-45bf-88fb-496ec947c019" providerId="ADAL" clId="{29FD2183-954C-43DD-930C-92BEF8D925FC}" dt="2022-05-03T05:13:36.414" v="64" actId="1582"/>
          <ac:cxnSpMkLst>
            <pc:docMk/>
            <pc:sldMk cId="244370629" sldId="415"/>
            <ac:cxnSpMk id="36" creationId="{C2AB96EC-91CB-4267-AEEE-A4F8DC0325E6}"/>
          </ac:cxnSpMkLst>
        </pc:cxnChg>
        <pc:cxnChg chg="mod">
          <ac:chgData name="Ghulam Mohy Ud Din" userId="ec0b4fd2-b6d4-45bf-88fb-496ec947c019" providerId="ADAL" clId="{29FD2183-954C-43DD-930C-92BEF8D925FC}" dt="2022-05-03T00:59:25.854" v="49" actId="1076"/>
          <ac:cxnSpMkLst>
            <pc:docMk/>
            <pc:sldMk cId="244370629" sldId="415"/>
            <ac:cxnSpMk id="40" creationId="{C996EB5C-6C2A-4BFC-BAB6-D0E540ACB0D6}"/>
          </ac:cxnSpMkLst>
        </pc:cxnChg>
        <pc:cxnChg chg="mod">
          <ac:chgData name="Ghulam Mohy Ud Din" userId="ec0b4fd2-b6d4-45bf-88fb-496ec947c019" providerId="ADAL" clId="{29FD2183-954C-43DD-930C-92BEF8D925FC}" dt="2022-05-03T00:59:25.854" v="49" actId="1076"/>
          <ac:cxnSpMkLst>
            <pc:docMk/>
            <pc:sldMk cId="244370629" sldId="415"/>
            <ac:cxnSpMk id="41" creationId="{FCB5313E-D6E6-429F-A2C6-096F8708901A}"/>
          </ac:cxnSpMkLst>
        </pc:cxnChg>
        <pc:cxnChg chg="mod">
          <ac:chgData name="Ghulam Mohy Ud Din" userId="ec0b4fd2-b6d4-45bf-88fb-496ec947c019" providerId="ADAL" clId="{29FD2183-954C-43DD-930C-92BEF8D925FC}" dt="2022-05-03T00:59:25.854" v="49" actId="1076"/>
          <ac:cxnSpMkLst>
            <pc:docMk/>
            <pc:sldMk cId="244370629" sldId="415"/>
            <ac:cxnSpMk id="42" creationId="{BA46C515-CFD6-40D4-B096-E09270FB2DC1}"/>
          </ac:cxnSpMkLst>
        </pc:cxnChg>
        <pc:cxnChg chg="mod">
          <ac:chgData name="Ghulam Mohy Ud Din" userId="ec0b4fd2-b6d4-45bf-88fb-496ec947c019" providerId="ADAL" clId="{29FD2183-954C-43DD-930C-92BEF8D925FC}" dt="2022-05-03T00:59:25.854" v="49" actId="1076"/>
          <ac:cxnSpMkLst>
            <pc:docMk/>
            <pc:sldMk cId="244370629" sldId="415"/>
            <ac:cxnSpMk id="43" creationId="{75D1BB62-9ECF-46FE-9B16-8D6CDEC32019}"/>
          </ac:cxnSpMkLst>
        </pc:cxnChg>
        <pc:cxnChg chg="mod">
          <ac:chgData name="Ghulam Mohy Ud Din" userId="ec0b4fd2-b6d4-45bf-88fb-496ec947c019" providerId="ADAL" clId="{29FD2183-954C-43DD-930C-92BEF8D925FC}" dt="2022-05-03T00:59:25.854" v="49" actId="1076"/>
          <ac:cxnSpMkLst>
            <pc:docMk/>
            <pc:sldMk cId="244370629" sldId="415"/>
            <ac:cxnSpMk id="45" creationId="{2598D315-2704-4FED-8FF3-E275CF260582}"/>
          </ac:cxnSpMkLst>
        </pc:cxnChg>
        <pc:cxnChg chg="mod">
          <ac:chgData name="Ghulam Mohy Ud Din" userId="ec0b4fd2-b6d4-45bf-88fb-496ec947c019" providerId="ADAL" clId="{29FD2183-954C-43DD-930C-92BEF8D925FC}" dt="2022-05-03T00:59:25.854" v="49" actId="1076"/>
          <ac:cxnSpMkLst>
            <pc:docMk/>
            <pc:sldMk cId="244370629" sldId="415"/>
            <ac:cxnSpMk id="47" creationId="{6C00B87E-A414-4EC5-9BE2-5A5170A3C9A8}"/>
          </ac:cxnSpMkLst>
        </pc:cxnChg>
        <pc:cxnChg chg="mod">
          <ac:chgData name="Ghulam Mohy Ud Din" userId="ec0b4fd2-b6d4-45bf-88fb-496ec947c019" providerId="ADAL" clId="{29FD2183-954C-43DD-930C-92BEF8D925FC}" dt="2022-05-03T00:59:25.854" v="49" actId="1076"/>
          <ac:cxnSpMkLst>
            <pc:docMk/>
            <pc:sldMk cId="244370629" sldId="415"/>
            <ac:cxnSpMk id="51" creationId="{D2F33496-5060-492C-926C-32A800DFE27D}"/>
          </ac:cxnSpMkLst>
        </pc:cxnChg>
        <pc:cxnChg chg="mod">
          <ac:chgData name="Ghulam Mohy Ud Din" userId="ec0b4fd2-b6d4-45bf-88fb-496ec947c019" providerId="ADAL" clId="{29FD2183-954C-43DD-930C-92BEF8D925FC}" dt="2022-05-03T00:59:25.854" v="49" actId="1076"/>
          <ac:cxnSpMkLst>
            <pc:docMk/>
            <pc:sldMk cId="244370629" sldId="415"/>
            <ac:cxnSpMk id="52" creationId="{BEAB1BE2-1278-4BCD-AD7A-116FF3692B18}"/>
          </ac:cxnSpMkLst>
        </pc:cxnChg>
        <pc:cxnChg chg="mod">
          <ac:chgData name="Ghulam Mohy Ud Din" userId="ec0b4fd2-b6d4-45bf-88fb-496ec947c019" providerId="ADAL" clId="{29FD2183-954C-43DD-930C-92BEF8D925FC}" dt="2022-05-03T00:59:25.854" v="49" actId="1076"/>
          <ac:cxnSpMkLst>
            <pc:docMk/>
            <pc:sldMk cId="244370629" sldId="415"/>
            <ac:cxnSpMk id="53" creationId="{68A3B545-7D6E-4AA4-9AE8-59DE8B0B7233}"/>
          </ac:cxnSpMkLst>
        </pc:cxnChg>
      </pc:sldChg>
      <pc:sldChg chg="addSp delSp modSp mod">
        <pc:chgData name="Ghulam Mohy Ud Din" userId="ec0b4fd2-b6d4-45bf-88fb-496ec947c019" providerId="ADAL" clId="{29FD2183-954C-43DD-930C-92BEF8D925FC}" dt="2022-05-05T03:28:01.899" v="2055" actId="403"/>
        <pc:sldMkLst>
          <pc:docMk/>
          <pc:sldMk cId="1476031023" sldId="416"/>
        </pc:sldMkLst>
        <pc:spChg chg="mod">
          <ac:chgData name="Ghulam Mohy Ud Din" userId="ec0b4fd2-b6d4-45bf-88fb-496ec947c019" providerId="ADAL" clId="{29FD2183-954C-43DD-930C-92BEF8D925FC}" dt="2022-05-05T03:28:01.899" v="2055" actId="403"/>
          <ac:spMkLst>
            <pc:docMk/>
            <pc:sldMk cId="1476031023" sldId="416"/>
            <ac:spMk id="3" creationId="{00000000-0000-0000-0000-000000000000}"/>
          </ac:spMkLst>
        </pc:spChg>
        <pc:spChg chg="del mod">
          <ac:chgData name="Ghulam Mohy Ud Din" userId="ec0b4fd2-b6d4-45bf-88fb-496ec947c019" providerId="ADAL" clId="{29FD2183-954C-43DD-930C-92BEF8D925FC}" dt="2022-05-05T02:51:25.856" v="1722" actId="478"/>
          <ac:spMkLst>
            <pc:docMk/>
            <pc:sldMk cId="1476031023" sldId="416"/>
            <ac:spMk id="43" creationId="{8CE73BE3-A43E-42A7-8976-72B2B29D8248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45" creationId="{74E03E6F-B490-4E59-8C4B-E574759EB70F}"/>
          </ac:spMkLst>
        </pc:spChg>
        <pc:spChg chg="mod">
          <ac:chgData name="Ghulam Mohy Ud Din" userId="ec0b4fd2-b6d4-45bf-88fb-496ec947c019" providerId="ADAL" clId="{29FD2183-954C-43DD-930C-92BEF8D925FC}" dt="2022-05-05T03:05:10.026" v="2020" actId="208"/>
          <ac:spMkLst>
            <pc:docMk/>
            <pc:sldMk cId="1476031023" sldId="416"/>
            <ac:spMk id="47" creationId="{B390F19E-99E1-4171-97E6-455A09FF4CAE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49" creationId="{A4037875-901A-4083-BFBE-30A2C1088E89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51" creationId="{65AAB193-D4F5-4815-B48C-2B98463A5ED9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53" creationId="{2287D8CB-50E0-4C61-A288-0682207C5E9A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55" creationId="{A24E8775-6026-4908-B3C7-06F25A63221F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57" creationId="{7490A806-9452-4D67-95A8-84A32A3791C7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59" creationId="{E48747FB-118F-4932-A3F0-B1CE544B34F4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61" creationId="{FB543D21-D116-4B20-B9D9-A71ED19E92FD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63" creationId="{A8B764EB-79EC-4BCD-8A68-32DB501769B4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65" creationId="{C10A71B2-1E2F-4F41-A03A-6A78FB5E4DD1}"/>
          </ac:spMkLst>
        </pc:spChg>
        <pc:spChg chg="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67" creationId="{A76F4628-A1A3-40BF-93E3-8C9B7ED52667}"/>
          </ac:spMkLst>
        </pc:spChg>
        <pc:spChg chg="add mod">
          <ac:chgData name="Ghulam Mohy Ud Din" userId="ec0b4fd2-b6d4-45bf-88fb-496ec947c019" providerId="ADAL" clId="{29FD2183-954C-43DD-930C-92BEF8D925FC}" dt="2022-05-05T03:04:55.837" v="2019" actId="208"/>
          <ac:spMkLst>
            <pc:docMk/>
            <pc:sldMk cId="1476031023" sldId="416"/>
            <ac:spMk id="71" creationId="{9FFE1FF9-B841-4C6B-8327-DA5FA1573FD9}"/>
          </ac:spMkLst>
        </pc:spChg>
        <pc:grpChg chg="add mod">
          <ac:chgData name="Ghulam Mohy Ud Din" userId="ec0b4fd2-b6d4-45bf-88fb-496ec947c019" providerId="ADAL" clId="{29FD2183-954C-43DD-930C-92BEF8D925FC}" dt="2022-05-05T03:03:43.994" v="1969" actId="1038"/>
          <ac:grpSpMkLst>
            <pc:docMk/>
            <pc:sldMk cId="1476031023" sldId="416"/>
            <ac:grpSpMk id="69" creationId="{EED0349B-DBC0-48DB-BA8E-2841671C680C}"/>
          </ac:grpSpMkLst>
        </pc:grpChg>
        <pc:grpChg chg="mod ord">
          <ac:chgData name="Ghulam Mohy Ud Din" userId="ec0b4fd2-b6d4-45bf-88fb-496ec947c019" providerId="ADAL" clId="{29FD2183-954C-43DD-930C-92BEF8D925FC}" dt="2022-05-05T03:02:09.891" v="1890" actId="164"/>
          <ac:grpSpMkLst>
            <pc:docMk/>
            <pc:sldMk cId="1476031023" sldId="416"/>
            <ac:grpSpMk id="73" creationId="{E8CB014E-1F20-42EB-B848-ECCB5D05FD2C}"/>
          </ac:grpSpMkLst>
        </pc:grpChg>
        <pc:picChg chg="mod ord">
          <ac:chgData name="Ghulam Mohy Ud Din" userId="ec0b4fd2-b6d4-45bf-88fb-496ec947c019" providerId="ADAL" clId="{29FD2183-954C-43DD-930C-92BEF8D925FC}" dt="2022-05-05T03:03:43.994" v="1969" actId="1038"/>
          <ac:picMkLst>
            <pc:docMk/>
            <pc:sldMk cId="1476031023" sldId="416"/>
            <ac:picMk id="5" creationId="{0CAAB2E0-9F4C-4DF8-AC5E-053C238D8FE3}"/>
          </ac:picMkLst>
        </pc:picChg>
        <pc:picChg chg="add mod modCrop">
          <ac:chgData name="Ghulam Mohy Ud Din" userId="ec0b4fd2-b6d4-45bf-88fb-496ec947c019" providerId="ADAL" clId="{29FD2183-954C-43DD-930C-92BEF8D925FC}" dt="2022-05-05T03:04:08.653" v="2016" actId="1038"/>
          <ac:picMkLst>
            <pc:docMk/>
            <pc:sldMk cId="1476031023" sldId="416"/>
            <ac:picMk id="8" creationId="{BC70F2C8-1D74-4FB4-9DE1-C1F9DB45328D}"/>
          </ac:picMkLst>
        </pc:picChg>
        <pc:picChg chg="add mod">
          <ac:chgData name="Ghulam Mohy Ud Din" userId="ec0b4fd2-b6d4-45bf-88fb-496ec947c019" providerId="ADAL" clId="{29FD2183-954C-43DD-930C-92BEF8D925FC}" dt="2022-05-05T03:04:21.711" v="2018" actId="1076"/>
          <ac:picMkLst>
            <pc:docMk/>
            <pc:sldMk cId="1476031023" sldId="416"/>
            <ac:picMk id="10" creationId="{DF43C56B-866E-4D7A-BC55-70F7FC0A9F74}"/>
          </ac:picMkLst>
        </pc:picChg>
        <pc:picChg chg="add del mod">
          <ac:chgData name="Ghulam Mohy Ud Din" userId="ec0b4fd2-b6d4-45bf-88fb-496ec947c019" providerId="ADAL" clId="{29FD2183-954C-43DD-930C-92BEF8D925FC}" dt="2022-05-05T02:48:12.828" v="1698" actId="478"/>
          <ac:picMkLst>
            <pc:docMk/>
            <pc:sldMk cId="1476031023" sldId="416"/>
            <ac:picMk id="1026" creationId="{1F85EEAE-6033-4A31-A0FB-DFD32B110A90}"/>
          </ac:picMkLst>
        </pc:pic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7" creationId="{337C5C54-66E3-48D0-95F1-EF98148816F0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9" creationId="{06CDBF58-5EBB-4A55-80B6-AD52E81DD11E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11" creationId="{2F258EAB-33F9-4A22-8924-ECAEB2CFDEAA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12" creationId="{7CDEA9E3-167B-4194-AC5F-3FB82D1B4323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13" creationId="{6B2987F6-C307-4841-B5C5-4629BF7B664B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14" creationId="{4F667513-B858-48A4-82DB-27156EBC9D30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15" creationId="{DC01F138-7B61-47AB-9444-D403DF145868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16" creationId="{8D80B81C-FB2D-4F1C-A102-6B522FB0F706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17" creationId="{DF448A9C-CE5C-4D11-9B7F-C92A50E57414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18" creationId="{89326B1C-F417-4EBB-BD4E-02FE5A87E7DC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19" creationId="{116FA462-8407-4CF7-A12A-316844C5A369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20" creationId="{B0118776-BB9D-42CB-A5D1-193F89CEF3FE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21" creationId="{FFE58468-89BA-4943-BD98-6E99A5DFE6A8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22" creationId="{E93BA18A-391B-44B7-AFD3-539DAAA0F7A0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23" creationId="{2576C416-C5C0-414B-A031-93636C64EA5F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24" creationId="{BA7F69F0-E2B2-4C07-83FD-AD7FD9ED652D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25" creationId="{833A3BFE-C4A6-45ED-BAB9-17BACB497706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26" creationId="{3157BD1A-14CC-4039-8690-8F381598FD01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27" creationId="{B02B8FAE-A999-48A9-8E9E-7BA4CFC27FBB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28" creationId="{FFA04F64-35F7-4835-BBBC-A1493FE152D5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32" creationId="{A16CA070-C1EE-40C4-8BD0-4029AE169747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33" creationId="{21397CA0-C1AA-48BB-91E4-A98D217ECB3D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34" creationId="{2A421F22-9476-4A1E-965A-74C7C212A390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35" creationId="{FA8A8F27-121D-4313-B6CF-7338AAD87C5F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38" creationId="{45AF4A9C-CA46-4DE9-9485-75CE7D5A027E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39" creationId="{B17FCF9C-2C59-4EFA-B678-BEE6F694C4CC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40" creationId="{56793633-10C1-48F8-AAF7-8E2FD0F37E87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41" creationId="{A16ADCB8-5480-41D7-929A-35CBB64D1F30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42" creationId="{FCA8BA8A-170E-4759-9D77-B9FE58C682B1}"/>
          </ac:cxnSpMkLst>
        </pc:cxnChg>
        <pc:cxnChg chg="del mod">
          <ac:chgData name="Ghulam Mohy Ud Din" userId="ec0b4fd2-b6d4-45bf-88fb-496ec947c019" providerId="ADAL" clId="{29FD2183-954C-43DD-930C-92BEF8D925FC}" dt="2022-05-05T02:51:32.275" v="1724" actId="478"/>
          <ac:cxnSpMkLst>
            <pc:docMk/>
            <pc:sldMk cId="1476031023" sldId="416"/>
            <ac:cxnSpMk id="44" creationId="{DCE727B6-A78B-4F4F-A483-B567997CDD06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46" creationId="{354AF082-1186-4120-8A41-DAB57CCE1B36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48" creationId="{245DD91A-C8CB-4D5C-8FFC-B757461639FD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50" creationId="{55B72A2C-D935-4112-850D-7915DDBCB9E5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52" creationId="{B8B14F04-9D85-4573-A297-5A56390EEFC2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54" creationId="{E0109D88-7CAF-4EF3-AD59-516257258F01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56" creationId="{A328A401-12B8-4A1D-A345-97DDA35C186F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58" creationId="{2304658C-8936-43D3-A503-8DBADBED7FDE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60" creationId="{785A8F42-0B0F-4A6C-A5B1-B57D0B8898CD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62" creationId="{F94F7A5B-7A45-4E16-ABEB-6B0EAC4C72DF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64" creationId="{5685EDA1-86B7-4CF6-B641-80C469EC8B06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66" creationId="{DB77765F-A83C-4AEE-A248-CDF33F8047A0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68" creationId="{8353772E-545A-4685-9232-42CF278024BF}"/>
          </ac:cxnSpMkLst>
        </pc:cxnChg>
        <pc:cxnChg chg="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70" creationId="{803D1E8E-2A7C-497B-BA30-F460780BB915}"/>
          </ac:cxnSpMkLst>
        </pc:cxnChg>
        <pc:cxnChg chg="add mod">
          <ac:chgData name="Ghulam Mohy Ud Din" userId="ec0b4fd2-b6d4-45bf-88fb-496ec947c019" providerId="ADAL" clId="{29FD2183-954C-43DD-930C-92BEF8D925FC}" dt="2022-05-05T03:04:55.837" v="2019" actId="208"/>
          <ac:cxnSpMkLst>
            <pc:docMk/>
            <pc:sldMk cId="1476031023" sldId="416"/>
            <ac:cxnSpMk id="72" creationId="{4391EAFD-3615-49E9-A2F1-FEA3FBA8C7BF}"/>
          </ac:cxnSpMkLst>
        </pc:cxnChg>
      </pc:sldChg>
      <pc:sldChg chg="addSp delSp modSp mod">
        <pc:chgData name="Ghulam Mohy Ud Din" userId="ec0b4fd2-b6d4-45bf-88fb-496ec947c019" providerId="ADAL" clId="{29FD2183-954C-43DD-930C-92BEF8D925FC}" dt="2022-05-05T09:24:44.058" v="2631" actId="20577"/>
        <pc:sldMkLst>
          <pc:docMk/>
          <pc:sldMk cId="997020164" sldId="417"/>
        </pc:sldMkLst>
        <pc:spChg chg="mod">
          <ac:chgData name="Ghulam Mohy Ud Din" userId="ec0b4fd2-b6d4-45bf-88fb-496ec947c019" providerId="ADAL" clId="{29FD2183-954C-43DD-930C-92BEF8D925FC}" dt="2022-05-05T09:22:56.050" v="2611" actId="14100"/>
          <ac:spMkLst>
            <pc:docMk/>
            <pc:sldMk cId="997020164" sldId="417"/>
            <ac:spMk id="3" creationId="{00000000-0000-0000-0000-000000000000}"/>
          </ac:spMkLst>
        </pc:spChg>
        <pc:spChg chg="add mod">
          <ac:chgData name="Ghulam Mohy Ud Din" userId="ec0b4fd2-b6d4-45bf-88fb-496ec947c019" providerId="ADAL" clId="{29FD2183-954C-43DD-930C-92BEF8D925FC}" dt="2022-05-05T09:21:59.776" v="2608" actId="1076"/>
          <ac:spMkLst>
            <pc:docMk/>
            <pc:sldMk cId="997020164" sldId="417"/>
            <ac:spMk id="4" creationId="{0A398A9F-1E04-48F6-AB60-CC428DEA3691}"/>
          </ac:spMkLst>
        </pc:spChg>
        <pc:spChg chg="add mod">
          <ac:chgData name="Ghulam Mohy Ud Din" userId="ec0b4fd2-b6d4-45bf-88fb-496ec947c019" providerId="ADAL" clId="{29FD2183-954C-43DD-930C-92BEF8D925FC}" dt="2022-05-05T09:20:32.959" v="2591" actId="404"/>
          <ac:spMkLst>
            <pc:docMk/>
            <pc:sldMk cId="997020164" sldId="417"/>
            <ac:spMk id="8" creationId="{33F40EFF-A20F-4BE2-BA6E-5076457B3DCE}"/>
          </ac:spMkLst>
        </pc:spChg>
        <pc:spChg chg="add mod">
          <ac:chgData name="Ghulam Mohy Ud Din" userId="ec0b4fd2-b6d4-45bf-88fb-496ec947c019" providerId="ADAL" clId="{29FD2183-954C-43DD-930C-92BEF8D925FC}" dt="2022-05-05T09:20:52.720" v="2595" actId="255"/>
          <ac:spMkLst>
            <pc:docMk/>
            <pc:sldMk cId="997020164" sldId="417"/>
            <ac:spMk id="9" creationId="{C403BC1A-60A3-4DD1-A18C-5803AA36B48E}"/>
          </ac:spMkLst>
        </pc:spChg>
        <pc:spChg chg="add mod">
          <ac:chgData name="Ghulam Mohy Ud Din" userId="ec0b4fd2-b6d4-45bf-88fb-496ec947c019" providerId="ADAL" clId="{29FD2183-954C-43DD-930C-92BEF8D925FC}" dt="2022-05-05T09:21:10.343" v="2600" actId="14100"/>
          <ac:spMkLst>
            <pc:docMk/>
            <pc:sldMk cId="997020164" sldId="417"/>
            <ac:spMk id="10" creationId="{2AFD8130-719F-4711-861E-52B6E2BC46D8}"/>
          </ac:spMkLst>
        </pc:spChg>
        <pc:spChg chg="add mod">
          <ac:chgData name="Ghulam Mohy Ud Din" userId="ec0b4fd2-b6d4-45bf-88fb-496ec947c019" providerId="ADAL" clId="{29FD2183-954C-43DD-930C-92BEF8D925FC}" dt="2022-05-05T09:21:15.884" v="2601" actId="255"/>
          <ac:spMkLst>
            <pc:docMk/>
            <pc:sldMk cId="997020164" sldId="417"/>
            <ac:spMk id="11" creationId="{A21B12E3-33FB-45A9-8E30-A26E0175E06E}"/>
          </ac:spMkLst>
        </pc:spChg>
        <pc:spChg chg="add mod">
          <ac:chgData name="Ghulam Mohy Ud Din" userId="ec0b4fd2-b6d4-45bf-88fb-496ec947c019" providerId="ADAL" clId="{29FD2183-954C-43DD-930C-92BEF8D925FC}" dt="2022-05-05T09:21:27.374" v="2604" actId="1076"/>
          <ac:spMkLst>
            <pc:docMk/>
            <pc:sldMk cId="997020164" sldId="417"/>
            <ac:spMk id="17" creationId="{6A2A3263-ED9F-4B36-83EB-E6168DE0784E}"/>
          </ac:spMkLst>
        </pc:spChg>
        <pc:spChg chg="add mod">
          <ac:chgData name="Ghulam Mohy Ud Din" userId="ec0b4fd2-b6d4-45bf-88fb-496ec947c019" providerId="ADAL" clId="{29FD2183-954C-43DD-930C-92BEF8D925FC}" dt="2022-05-05T09:19:45.231" v="2581" actId="14100"/>
          <ac:spMkLst>
            <pc:docMk/>
            <pc:sldMk cId="997020164" sldId="417"/>
            <ac:spMk id="19" creationId="{2047F1F2-02D3-474C-8D03-E1FCB6580619}"/>
          </ac:spMkLst>
        </pc:spChg>
        <pc:spChg chg="add mod">
          <ac:chgData name="Ghulam Mohy Ud Din" userId="ec0b4fd2-b6d4-45bf-88fb-496ec947c019" providerId="ADAL" clId="{29FD2183-954C-43DD-930C-92BEF8D925FC}" dt="2022-05-05T09:19:49.280" v="2582" actId="14100"/>
          <ac:spMkLst>
            <pc:docMk/>
            <pc:sldMk cId="997020164" sldId="417"/>
            <ac:spMk id="20" creationId="{99E457E3-CF23-4369-AF95-EC07C8EF3B23}"/>
          </ac:spMkLst>
        </pc:spChg>
        <pc:spChg chg="add mod">
          <ac:chgData name="Ghulam Mohy Ud Din" userId="ec0b4fd2-b6d4-45bf-88fb-496ec947c019" providerId="ADAL" clId="{29FD2183-954C-43DD-930C-92BEF8D925FC}" dt="2022-05-05T09:21:42.030" v="2607" actId="1076"/>
          <ac:spMkLst>
            <pc:docMk/>
            <pc:sldMk cId="997020164" sldId="417"/>
            <ac:spMk id="31" creationId="{DB412969-D866-48B9-86C7-BF8825F9D24B}"/>
          </ac:spMkLst>
        </pc:spChg>
        <pc:spChg chg="add mod">
          <ac:chgData name="Ghulam Mohy Ud Din" userId="ec0b4fd2-b6d4-45bf-88fb-496ec947c019" providerId="ADAL" clId="{29FD2183-954C-43DD-930C-92BEF8D925FC}" dt="2022-05-05T09:24:08.818" v="2625" actId="14100"/>
          <ac:spMkLst>
            <pc:docMk/>
            <pc:sldMk cId="997020164" sldId="417"/>
            <ac:spMk id="35" creationId="{5777E4C5-5C0E-4247-8273-9912B0EE7F19}"/>
          </ac:spMkLst>
        </pc:spChg>
        <pc:spChg chg="add mod">
          <ac:chgData name="Ghulam Mohy Ud Din" userId="ec0b4fd2-b6d4-45bf-88fb-496ec947c019" providerId="ADAL" clId="{29FD2183-954C-43DD-930C-92BEF8D925FC}" dt="2022-05-05T09:24:27.984" v="2628" actId="20577"/>
          <ac:spMkLst>
            <pc:docMk/>
            <pc:sldMk cId="997020164" sldId="417"/>
            <ac:spMk id="38" creationId="{E842006C-D008-494F-84DD-C9A010CB3976}"/>
          </ac:spMkLst>
        </pc:spChg>
        <pc:spChg chg="add mod">
          <ac:chgData name="Ghulam Mohy Ud Din" userId="ec0b4fd2-b6d4-45bf-88fb-496ec947c019" providerId="ADAL" clId="{29FD2183-954C-43DD-930C-92BEF8D925FC}" dt="2022-05-05T09:24:44.058" v="2631" actId="20577"/>
          <ac:spMkLst>
            <pc:docMk/>
            <pc:sldMk cId="997020164" sldId="417"/>
            <ac:spMk id="39" creationId="{7D78CFAF-B1F4-4594-B5A9-CCBC8767749D}"/>
          </ac:spMkLst>
        </pc:spChg>
        <pc:spChg chg="mod">
          <ac:chgData name="Ghulam Mohy Ud Din" userId="ec0b4fd2-b6d4-45bf-88fb-496ec947c019" providerId="ADAL" clId="{29FD2183-954C-43DD-930C-92BEF8D925FC}" dt="2022-05-05T09:17:21.995" v="2515" actId="1076"/>
          <ac:spMkLst>
            <pc:docMk/>
            <pc:sldMk cId="997020164" sldId="417"/>
            <ac:spMk id="69" creationId="{90D49385-DC58-4FD9-8436-66CB3E5B85BC}"/>
          </ac:spMkLst>
        </pc:spChg>
        <pc:grpChg chg="add mod">
          <ac:chgData name="Ghulam Mohy Ud Din" userId="ec0b4fd2-b6d4-45bf-88fb-496ec947c019" providerId="ADAL" clId="{29FD2183-954C-43DD-930C-92BEF8D925FC}" dt="2022-05-05T09:22:38.866" v="2610" actId="1036"/>
          <ac:grpSpMkLst>
            <pc:docMk/>
            <pc:sldMk cId="997020164" sldId="417"/>
            <ac:grpSpMk id="30" creationId="{F3025FC2-5089-414E-B240-A2E0BDA73E68}"/>
          </ac:grpSpMkLst>
        </pc:grpChg>
        <pc:picChg chg="add mod modCrop">
          <ac:chgData name="Ghulam Mohy Ud Din" userId="ec0b4fd2-b6d4-45bf-88fb-496ec947c019" providerId="ADAL" clId="{29FD2183-954C-43DD-930C-92BEF8D925FC}" dt="2022-05-05T09:18:53.812" v="2576" actId="732"/>
          <ac:picMkLst>
            <pc:docMk/>
            <pc:sldMk cId="997020164" sldId="417"/>
            <ac:picMk id="5" creationId="{79A37E66-530E-4229-85D3-F780C1BA3061}"/>
          </ac:picMkLst>
        </pc:picChg>
        <pc:picChg chg="add del mod">
          <ac:chgData name="Ghulam Mohy Ud Din" userId="ec0b4fd2-b6d4-45bf-88fb-496ec947c019" providerId="ADAL" clId="{29FD2183-954C-43DD-930C-92BEF8D925FC}" dt="2022-05-05T08:37:04.360" v="2481" actId="478"/>
          <ac:picMkLst>
            <pc:docMk/>
            <pc:sldMk cId="997020164" sldId="417"/>
            <ac:picMk id="6" creationId="{A7CB368C-179E-4E7B-A011-8D26E324C7BF}"/>
          </ac:picMkLst>
        </pc:picChg>
        <pc:cxnChg chg="add del">
          <ac:chgData name="Ghulam Mohy Ud Din" userId="ec0b4fd2-b6d4-45bf-88fb-496ec947c019" providerId="ADAL" clId="{29FD2183-954C-43DD-930C-92BEF8D925FC}" dt="2022-05-05T08:30:37.081" v="2362" actId="11529"/>
          <ac:cxnSpMkLst>
            <pc:docMk/>
            <pc:sldMk cId="997020164" sldId="417"/>
            <ac:cxnSpMk id="12" creationId="{9728B1D5-144C-4423-AE43-40D57C3F26F9}"/>
          </ac:cxnSpMkLst>
        </pc:cxnChg>
        <pc:cxnChg chg="add mod">
          <ac:chgData name="Ghulam Mohy Ud Din" userId="ec0b4fd2-b6d4-45bf-88fb-496ec947c019" providerId="ADAL" clId="{29FD2183-954C-43DD-930C-92BEF8D925FC}" dt="2022-05-05T08:36:51.742" v="2479" actId="164"/>
          <ac:cxnSpMkLst>
            <pc:docMk/>
            <pc:sldMk cId="997020164" sldId="417"/>
            <ac:cxnSpMk id="14" creationId="{1C9FB0AB-A26E-43A4-8EEC-49BD5C3BFAEA}"/>
          </ac:cxnSpMkLst>
        </pc:cxnChg>
        <pc:cxnChg chg="add mod">
          <ac:chgData name="Ghulam Mohy Ud Din" userId="ec0b4fd2-b6d4-45bf-88fb-496ec947c019" providerId="ADAL" clId="{29FD2183-954C-43DD-930C-92BEF8D925FC}" dt="2022-05-05T08:36:51.742" v="2479" actId="164"/>
          <ac:cxnSpMkLst>
            <pc:docMk/>
            <pc:sldMk cId="997020164" sldId="417"/>
            <ac:cxnSpMk id="16" creationId="{E72534FC-005E-47BE-899D-E6AEE8BC5136}"/>
          </ac:cxnSpMkLst>
        </pc:cxnChg>
        <pc:cxnChg chg="add mod">
          <ac:chgData name="Ghulam Mohy Ud Din" userId="ec0b4fd2-b6d4-45bf-88fb-496ec947c019" providerId="ADAL" clId="{29FD2183-954C-43DD-930C-92BEF8D925FC}" dt="2022-05-05T09:13:19.261" v="2489" actId="1076"/>
          <ac:cxnSpMkLst>
            <pc:docMk/>
            <pc:sldMk cId="997020164" sldId="417"/>
            <ac:cxnSpMk id="21" creationId="{1F370B1A-4313-4C5D-8BA0-A1D9179562EA}"/>
          </ac:cxnSpMkLst>
        </pc:cxnChg>
        <pc:cxnChg chg="add mod">
          <ac:chgData name="Ghulam Mohy Ud Din" userId="ec0b4fd2-b6d4-45bf-88fb-496ec947c019" providerId="ADAL" clId="{29FD2183-954C-43DD-930C-92BEF8D925FC}" dt="2022-05-05T09:21:59.776" v="2608" actId="1076"/>
          <ac:cxnSpMkLst>
            <pc:docMk/>
            <pc:sldMk cId="997020164" sldId="417"/>
            <ac:cxnSpMk id="23" creationId="{71D9F60F-2530-4C65-8C8D-05EF5EB95383}"/>
          </ac:cxnSpMkLst>
        </pc:cxnChg>
        <pc:cxnChg chg="add mod">
          <ac:chgData name="Ghulam Mohy Ud Din" userId="ec0b4fd2-b6d4-45bf-88fb-496ec947c019" providerId="ADAL" clId="{29FD2183-954C-43DD-930C-92BEF8D925FC}" dt="2022-05-05T09:21:10.343" v="2600" actId="14100"/>
          <ac:cxnSpMkLst>
            <pc:docMk/>
            <pc:sldMk cId="997020164" sldId="417"/>
            <ac:cxnSpMk id="26" creationId="{F1E28C34-4141-498C-B50C-60D26F6AC750}"/>
          </ac:cxnSpMkLst>
        </pc:cxnChg>
      </pc:sldChg>
      <pc:sldChg chg="modSp add mod ord">
        <pc:chgData name="Ghulam Mohy Ud Din" userId="ec0b4fd2-b6d4-45bf-88fb-496ec947c019" providerId="ADAL" clId="{29FD2183-954C-43DD-930C-92BEF8D925FC}" dt="2022-05-05T00:19:14.603" v="1331" actId="20577"/>
        <pc:sldMkLst>
          <pc:docMk/>
          <pc:sldMk cId="2350538893" sldId="420"/>
        </pc:sldMkLst>
        <pc:spChg chg="mod">
          <ac:chgData name="Ghulam Mohy Ud Din" userId="ec0b4fd2-b6d4-45bf-88fb-496ec947c019" providerId="ADAL" clId="{29FD2183-954C-43DD-930C-92BEF8D925FC}" dt="2022-05-05T00:19:14.603" v="1331" actId="20577"/>
          <ac:spMkLst>
            <pc:docMk/>
            <pc:sldMk cId="2350538893" sldId="420"/>
            <ac:spMk id="3" creationId="{00000000-0000-0000-0000-000000000000}"/>
          </ac:spMkLst>
        </pc:spChg>
        <pc:picChg chg="mod">
          <ac:chgData name="Ghulam Mohy Ud Din" userId="ec0b4fd2-b6d4-45bf-88fb-496ec947c019" providerId="ADAL" clId="{29FD2183-954C-43DD-930C-92BEF8D925FC}" dt="2022-05-04T23:59:18.902" v="1277" actId="1038"/>
          <ac:picMkLst>
            <pc:docMk/>
            <pc:sldMk cId="2350538893" sldId="420"/>
            <ac:picMk id="4" creationId="{AFCD353B-01B3-4590-982C-F990D6EF21F1}"/>
          </ac:picMkLst>
        </pc:picChg>
      </pc:sldChg>
      <pc:sldChg chg="modSp add mod">
        <pc:chgData name="Ghulam Mohy Ud Din" userId="ec0b4fd2-b6d4-45bf-88fb-496ec947c019" providerId="ADAL" clId="{29FD2183-954C-43DD-930C-92BEF8D925FC}" dt="2022-05-05T01:59:50.095" v="1638" actId="1035"/>
        <pc:sldMkLst>
          <pc:docMk/>
          <pc:sldMk cId="3478178403" sldId="421"/>
        </pc:sldMkLst>
        <pc:spChg chg="mod">
          <ac:chgData name="Ghulam Mohy Ud Din" userId="ec0b4fd2-b6d4-45bf-88fb-496ec947c019" providerId="ADAL" clId="{29FD2183-954C-43DD-930C-92BEF8D925FC}" dt="2022-05-05T01:59:50.095" v="1638" actId="1035"/>
          <ac:spMkLst>
            <pc:docMk/>
            <pc:sldMk cId="3478178403" sldId="421"/>
            <ac:spMk id="3" creationId="{00000000-0000-0000-0000-000000000000}"/>
          </ac:spMkLst>
        </pc:spChg>
        <pc:spChg chg="mod">
          <ac:chgData name="Ghulam Mohy Ud Din" userId="ec0b4fd2-b6d4-45bf-88fb-496ec947c019" providerId="ADAL" clId="{29FD2183-954C-43DD-930C-92BEF8D925FC}" dt="2022-05-05T01:53:40.934" v="1609" actId="1036"/>
          <ac:spMkLst>
            <pc:docMk/>
            <pc:sldMk cId="3478178403" sldId="421"/>
            <ac:spMk id="8" creationId="{6AEC8B20-47F0-4B70-B2DC-C1B154E6762C}"/>
          </ac:spMkLst>
        </pc:spChg>
        <pc:spChg chg="mod">
          <ac:chgData name="Ghulam Mohy Ud Din" userId="ec0b4fd2-b6d4-45bf-88fb-496ec947c019" providerId="ADAL" clId="{29FD2183-954C-43DD-930C-92BEF8D925FC}" dt="2022-05-05T01:53:40.934" v="1609" actId="1036"/>
          <ac:spMkLst>
            <pc:docMk/>
            <pc:sldMk cId="3478178403" sldId="421"/>
            <ac:spMk id="55" creationId="{38AF5FFC-ECBE-4DD2-85A1-D9874744D648}"/>
          </ac:spMkLst>
        </pc:spChg>
        <pc:spChg chg="mod">
          <ac:chgData name="Ghulam Mohy Ud Din" userId="ec0b4fd2-b6d4-45bf-88fb-496ec947c019" providerId="ADAL" clId="{29FD2183-954C-43DD-930C-92BEF8D925FC}" dt="2022-05-05T01:53:40.934" v="1609" actId="1036"/>
          <ac:spMkLst>
            <pc:docMk/>
            <pc:sldMk cId="3478178403" sldId="421"/>
            <ac:spMk id="66" creationId="{7DECA862-378F-43D5-812A-A5E45EF8ABD6}"/>
          </ac:spMkLst>
        </pc:spChg>
        <pc:grpChg chg="mod">
          <ac:chgData name="Ghulam Mohy Ud Din" userId="ec0b4fd2-b6d4-45bf-88fb-496ec947c019" providerId="ADAL" clId="{29FD2183-954C-43DD-930C-92BEF8D925FC}" dt="2022-05-05T01:53:40.934" v="1609" actId="1036"/>
          <ac:grpSpMkLst>
            <pc:docMk/>
            <pc:sldMk cId="3478178403" sldId="421"/>
            <ac:grpSpMk id="26" creationId="{95B4779E-3915-429C-81E8-F303E9C5978B}"/>
          </ac:grpSpMkLst>
        </pc:grpChg>
        <pc:picChg chg="mod">
          <ac:chgData name="Ghulam Mohy Ud Din" userId="ec0b4fd2-b6d4-45bf-88fb-496ec947c019" providerId="ADAL" clId="{29FD2183-954C-43DD-930C-92BEF8D925FC}" dt="2022-05-05T01:53:40.934" v="1609" actId="1036"/>
          <ac:picMkLst>
            <pc:docMk/>
            <pc:sldMk cId="3478178403" sldId="421"/>
            <ac:picMk id="27" creationId="{AC07A5B6-886C-4671-ADEB-305E73A8C639}"/>
          </ac:picMkLst>
        </pc:picChg>
        <pc:picChg chg="mod">
          <ac:chgData name="Ghulam Mohy Ud Din" userId="ec0b4fd2-b6d4-45bf-88fb-496ec947c019" providerId="ADAL" clId="{29FD2183-954C-43DD-930C-92BEF8D925FC}" dt="2022-05-05T01:53:40.934" v="1609" actId="1036"/>
          <ac:picMkLst>
            <pc:docMk/>
            <pc:sldMk cId="3478178403" sldId="421"/>
            <ac:picMk id="37" creationId="{AFC0CB47-BF51-4C9C-834C-5D91BA007C1F}"/>
          </ac:picMkLst>
        </pc:pic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10" creationId="{AAF13808-AE1F-4D47-9EFD-6857BDC98183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13" creationId="{476C9ABA-82A0-4F06-B511-EA3D4080F60F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28" creationId="{0C9D528A-83D6-4C6B-B17E-D5DB8BC3B8B7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29" creationId="{682F8D02-EE6A-4D7C-B5FD-0B1278CA1AF0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30" creationId="{6EC541B7-FDFC-47C8-8910-B4F976255AB7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31" creationId="{C01CC0B1-8D39-4E52-9BD1-2E46621747ED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32" creationId="{03FCB170-9340-4AE8-99E0-4953761EEB89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33" creationId="{E43B909F-5311-4E3E-A047-AA63B01BE06A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34" creationId="{8CFA3063-042D-4068-AF33-2BA7E1B611DE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35" creationId="{FF3BA9FE-2E1C-4254-90E6-6DEEAE01B1D1}"/>
          </ac:cxnSpMkLst>
        </pc:cxnChg>
        <pc:cxnChg chg="mod">
          <ac:chgData name="Ghulam Mohy Ud Din" userId="ec0b4fd2-b6d4-45bf-88fb-496ec947c019" providerId="ADAL" clId="{29FD2183-954C-43DD-930C-92BEF8D925FC}" dt="2022-05-05T01:53:40.934" v="1609" actId="1036"/>
          <ac:cxnSpMkLst>
            <pc:docMk/>
            <pc:sldMk cId="3478178403" sldId="421"/>
            <ac:cxnSpMk id="36" creationId="{C2AB96EC-91CB-4267-AEEE-A4F8DC0325E6}"/>
          </ac:cxnSpMkLst>
        </pc:cxnChg>
      </pc:sldChg>
    </pc:docChg>
  </pc:docChgLst>
  <pc:docChgLst>
    <pc:chgData name="Ghulam Mohy Ud Din" userId="ec0b4fd2-b6d4-45bf-88fb-496ec947c019" providerId="ADAL" clId="{54A8F69A-0E4F-417C-B2E8-830BA3AE89E7}"/>
    <pc:docChg chg="undo custSel addSld delSld modSld sldOrd">
      <pc:chgData name="Ghulam Mohy Ud Din" userId="ec0b4fd2-b6d4-45bf-88fb-496ec947c019" providerId="ADAL" clId="{54A8F69A-0E4F-417C-B2E8-830BA3AE89E7}" dt="2022-07-04T05:10:20.065" v="1784" actId="20577"/>
      <pc:docMkLst>
        <pc:docMk/>
      </pc:docMkLst>
      <pc:sldChg chg="del">
        <pc:chgData name="Ghulam Mohy Ud Din" userId="ec0b4fd2-b6d4-45bf-88fb-496ec947c019" providerId="ADAL" clId="{54A8F69A-0E4F-417C-B2E8-830BA3AE89E7}" dt="2022-07-03T09:13:23.448" v="249" actId="2696"/>
        <pc:sldMkLst>
          <pc:docMk/>
          <pc:sldMk cId="1018071027" sldId="413"/>
        </pc:sldMkLst>
      </pc:sldChg>
      <pc:sldChg chg="modSp mod">
        <pc:chgData name="Ghulam Mohy Ud Din" userId="ec0b4fd2-b6d4-45bf-88fb-496ec947c019" providerId="ADAL" clId="{54A8F69A-0E4F-417C-B2E8-830BA3AE89E7}" dt="2022-07-03T08:40:02.756" v="5" actId="1035"/>
        <pc:sldMkLst>
          <pc:docMk/>
          <pc:sldMk cId="44194383" sldId="424"/>
        </pc:sldMkLst>
        <pc:spChg chg="mod">
          <ac:chgData name="Ghulam Mohy Ud Din" userId="ec0b4fd2-b6d4-45bf-88fb-496ec947c019" providerId="ADAL" clId="{54A8F69A-0E4F-417C-B2E8-830BA3AE89E7}" dt="2022-07-03T08:40:02.756" v="5" actId="1035"/>
          <ac:spMkLst>
            <pc:docMk/>
            <pc:sldMk cId="44194383" sldId="424"/>
            <ac:spMk id="2" creationId="{D8E65B59-10A5-49B4-9CB4-BE8E5A99E08E}"/>
          </ac:spMkLst>
        </pc:spChg>
        <pc:spChg chg="mod">
          <ac:chgData name="Ghulam Mohy Ud Din" userId="ec0b4fd2-b6d4-45bf-88fb-496ec947c019" providerId="ADAL" clId="{54A8F69A-0E4F-417C-B2E8-830BA3AE89E7}" dt="2022-07-03T08:39:47.548" v="2" actId="20577"/>
          <ac:spMkLst>
            <pc:docMk/>
            <pc:sldMk cId="44194383" sldId="424"/>
            <ac:spMk id="3" creationId="{5DBAB436-04B6-4D34-820D-0F47E8325B59}"/>
          </ac:spMkLst>
        </pc:spChg>
      </pc:sldChg>
      <pc:sldChg chg="ord">
        <pc:chgData name="Ghulam Mohy Ud Din" userId="ec0b4fd2-b6d4-45bf-88fb-496ec947c019" providerId="ADAL" clId="{54A8F69A-0E4F-417C-B2E8-830BA3AE89E7}" dt="2022-07-03T09:12:21.694" v="240"/>
        <pc:sldMkLst>
          <pc:docMk/>
          <pc:sldMk cId="2932051716" sldId="425"/>
        </pc:sldMkLst>
      </pc:sldChg>
      <pc:sldChg chg="delSp modSp mod">
        <pc:chgData name="Ghulam Mohy Ud Din" userId="ec0b4fd2-b6d4-45bf-88fb-496ec947c019" providerId="ADAL" clId="{54A8F69A-0E4F-417C-B2E8-830BA3AE89E7}" dt="2022-07-04T03:43:07.382" v="1624" actId="20577"/>
        <pc:sldMkLst>
          <pc:docMk/>
          <pc:sldMk cId="144504923" sldId="426"/>
        </pc:sldMkLst>
        <pc:spChg chg="mod">
          <ac:chgData name="Ghulam Mohy Ud Din" userId="ec0b4fd2-b6d4-45bf-88fb-496ec947c019" providerId="ADAL" clId="{54A8F69A-0E4F-417C-B2E8-830BA3AE89E7}" dt="2022-07-04T03:43:07.382" v="1624" actId="20577"/>
          <ac:spMkLst>
            <pc:docMk/>
            <pc:sldMk cId="144504923" sldId="426"/>
            <ac:spMk id="2" creationId="{924B2E34-AFC6-4E27-98D5-6F98B4A86CF9}"/>
          </ac:spMkLst>
        </pc:spChg>
        <pc:picChg chg="del">
          <ac:chgData name="Ghulam Mohy Ud Din" userId="ec0b4fd2-b6d4-45bf-88fb-496ec947c019" providerId="ADAL" clId="{54A8F69A-0E4F-417C-B2E8-830BA3AE89E7}" dt="2022-07-04T03:43:00.965" v="1617" actId="478"/>
          <ac:picMkLst>
            <pc:docMk/>
            <pc:sldMk cId="144504923" sldId="426"/>
            <ac:picMk id="4" creationId="{8666815B-E55F-4A7A-A667-68D967AE675E}"/>
          </ac:picMkLst>
        </pc:picChg>
      </pc:sldChg>
      <pc:sldChg chg="modSp mod">
        <pc:chgData name="Ghulam Mohy Ud Din" userId="ec0b4fd2-b6d4-45bf-88fb-496ec947c019" providerId="ADAL" clId="{54A8F69A-0E4F-417C-B2E8-830BA3AE89E7}" dt="2022-07-03T09:13:00.288" v="248" actId="6549"/>
        <pc:sldMkLst>
          <pc:docMk/>
          <pc:sldMk cId="2057554782" sldId="430"/>
        </pc:sldMkLst>
        <pc:spChg chg="mod">
          <ac:chgData name="Ghulam Mohy Ud Din" userId="ec0b4fd2-b6d4-45bf-88fb-496ec947c019" providerId="ADAL" clId="{54A8F69A-0E4F-417C-B2E8-830BA3AE89E7}" dt="2022-07-03T09:13:00.288" v="248" actId="6549"/>
          <ac:spMkLst>
            <pc:docMk/>
            <pc:sldMk cId="2057554782" sldId="430"/>
            <ac:spMk id="2" creationId="{DF0283BD-A71E-439C-8F61-60D569FA8161}"/>
          </ac:spMkLst>
        </pc:spChg>
      </pc:sldChg>
      <pc:sldChg chg="addSp delSp modSp mod ord">
        <pc:chgData name="Ghulam Mohy Ud Din" userId="ec0b4fd2-b6d4-45bf-88fb-496ec947c019" providerId="ADAL" clId="{54A8F69A-0E4F-417C-B2E8-830BA3AE89E7}" dt="2022-07-04T03:21:33.753" v="1546" actId="255"/>
        <pc:sldMkLst>
          <pc:docMk/>
          <pc:sldMk cId="3056308774" sldId="431"/>
        </pc:sldMkLst>
        <pc:spChg chg="mod">
          <ac:chgData name="Ghulam Mohy Ud Din" userId="ec0b4fd2-b6d4-45bf-88fb-496ec947c019" providerId="ADAL" clId="{54A8F69A-0E4F-417C-B2E8-830BA3AE89E7}" dt="2022-07-04T02:48:24.071" v="1358" actId="20577"/>
          <ac:spMkLst>
            <pc:docMk/>
            <pc:sldMk cId="3056308774" sldId="431"/>
            <ac:spMk id="2" creationId="{CC5D24FD-5131-4397-AD34-2E9E301A9EFA}"/>
          </ac:spMkLst>
        </pc:spChg>
        <pc:spChg chg="add del mod">
          <ac:chgData name="Ghulam Mohy Ud Din" userId="ec0b4fd2-b6d4-45bf-88fb-496ec947c019" providerId="ADAL" clId="{54A8F69A-0E4F-417C-B2E8-830BA3AE89E7}" dt="2022-07-04T03:05:53.316" v="1408" actId="478"/>
          <ac:spMkLst>
            <pc:docMk/>
            <pc:sldMk cId="3056308774" sldId="431"/>
            <ac:spMk id="6" creationId="{9857C9AD-2967-4697-86D2-21FE246D3E34}"/>
          </ac:spMkLst>
        </pc:spChg>
        <pc:spChg chg="add mod">
          <ac:chgData name="Ghulam Mohy Ud Din" userId="ec0b4fd2-b6d4-45bf-88fb-496ec947c019" providerId="ADAL" clId="{54A8F69A-0E4F-417C-B2E8-830BA3AE89E7}" dt="2022-07-04T03:21:33.753" v="1546" actId="255"/>
          <ac:spMkLst>
            <pc:docMk/>
            <pc:sldMk cId="3056308774" sldId="431"/>
            <ac:spMk id="10" creationId="{C7539111-B5BC-4548-AB5A-E2482D150B9E}"/>
          </ac:spMkLst>
        </pc:spChg>
        <pc:grpChg chg="add mod topLvl">
          <ac:chgData name="Ghulam Mohy Ud Din" userId="ec0b4fd2-b6d4-45bf-88fb-496ec947c019" providerId="ADAL" clId="{54A8F69A-0E4F-417C-B2E8-830BA3AE89E7}" dt="2022-07-04T03:21:33.753" v="1546" actId="255"/>
          <ac:grpSpMkLst>
            <pc:docMk/>
            <pc:sldMk cId="3056308774" sldId="431"/>
            <ac:grpSpMk id="11" creationId="{DC03FF78-1F6A-4489-9942-E028FE1B7DC7}"/>
          </ac:grpSpMkLst>
        </pc:grpChg>
        <pc:grpChg chg="add del mod">
          <ac:chgData name="Ghulam Mohy Ud Din" userId="ec0b4fd2-b6d4-45bf-88fb-496ec947c019" providerId="ADAL" clId="{54A8F69A-0E4F-417C-B2E8-830BA3AE89E7}" dt="2022-07-04T03:08:32.901" v="1428" actId="165"/>
          <ac:grpSpMkLst>
            <pc:docMk/>
            <pc:sldMk cId="3056308774" sldId="431"/>
            <ac:grpSpMk id="13" creationId="{BABC8AB1-4279-4ED3-8E95-A4B8246861E0}"/>
          </ac:grpSpMkLst>
        </pc:grpChg>
        <pc:grpChg chg="add mod">
          <ac:chgData name="Ghulam Mohy Ud Din" userId="ec0b4fd2-b6d4-45bf-88fb-496ec947c019" providerId="ADAL" clId="{54A8F69A-0E4F-417C-B2E8-830BA3AE89E7}" dt="2022-07-04T03:21:33.753" v="1546" actId="255"/>
          <ac:grpSpMkLst>
            <pc:docMk/>
            <pc:sldMk cId="3056308774" sldId="431"/>
            <ac:grpSpMk id="14" creationId="{C6065747-8785-4EAB-B041-81AA235E25B3}"/>
          </ac:grpSpMkLst>
        </pc:grpChg>
        <pc:picChg chg="add mod modCrop">
          <ac:chgData name="Ghulam Mohy Ud Din" userId="ec0b4fd2-b6d4-45bf-88fb-496ec947c019" providerId="ADAL" clId="{54A8F69A-0E4F-417C-B2E8-830BA3AE89E7}" dt="2022-07-04T03:09:05.262" v="1437" actId="1076"/>
          <ac:picMkLst>
            <pc:docMk/>
            <pc:sldMk cId="3056308774" sldId="431"/>
            <ac:picMk id="4" creationId="{3CF4AF4A-EC54-47B8-9496-4E19AA868F95}"/>
          </ac:picMkLst>
        </pc:picChg>
        <pc:picChg chg="add del mod modCrop">
          <ac:chgData name="Ghulam Mohy Ud Din" userId="ec0b4fd2-b6d4-45bf-88fb-496ec947c019" providerId="ADAL" clId="{54A8F69A-0E4F-417C-B2E8-830BA3AE89E7}" dt="2022-07-03T10:33:18.284" v="365" actId="21"/>
          <ac:picMkLst>
            <pc:docMk/>
            <pc:sldMk cId="3056308774" sldId="431"/>
            <ac:picMk id="5" creationId="{000483CB-8593-4B47-8EF2-6B34DFA5C88C}"/>
          </ac:picMkLst>
        </pc:picChg>
        <pc:picChg chg="add mod modCrop">
          <ac:chgData name="Ghulam Mohy Ud Din" userId="ec0b4fd2-b6d4-45bf-88fb-496ec947c019" providerId="ADAL" clId="{54A8F69A-0E4F-417C-B2E8-830BA3AE89E7}" dt="2022-07-04T03:21:33.753" v="1546" actId="255"/>
          <ac:picMkLst>
            <pc:docMk/>
            <pc:sldMk cId="3056308774" sldId="431"/>
            <ac:picMk id="8" creationId="{7D1916CE-57E3-48B2-B76C-9561499A891D}"/>
          </ac:picMkLst>
        </pc:picChg>
        <pc:picChg chg="add mod topLvl modCrop">
          <ac:chgData name="Ghulam Mohy Ud Din" userId="ec0b4fd2-b6d4-45bf-88fb-496ec947c019" providerId="ADAL" clId="{54A8F69A-0E4F-417C-B2E8-830BA3AE89E7}" dt="2022-07-04T03:21:33.753" v="1546" actId="255"/>
          <ac:picMkLst>
            <pc:docMk/>
            <pc:sldMk cId="3056308774" sldId="431"/>
            <ac:picMk id="12" creationId="{66C21C90-3F44-4674-A33A-9D20757F03B0}"/>
          </ac:picMkLst>
        </pc:picChg>
      </pc:sldChg>
      <pc:sldChg chg="addSp delSp modSp mod">
        <pc:chgData name="Ghulam Mohy Ud Din" userId="ec0b4fd2-b6d4-45bf-88fb-496ec947c019" providerId="ADAL" clId="{54A8F69A-0E4F-417C-B2E8-830BA3AE89E7}" dt="2022-07-04T03:29:29.971" v="1615" actId="14100"/>
        <pc:sldMkLst>
          <pc:docMk/>
          <pc:sldMk cId="2556102273" sldId="432"/>
        </pc:sldMkLst>
        <pc:spChg chg="mod">
          <ac:chgData name="Ghulam Mohy Ud Din" userId="ec0b4fd2-b6d4-45bf-88fb-496ec947c019" providerId="ADAL" clId="{54A8F69A-0E4F-417C-B2E8-830BA3AE89E7}" dt="2022-07-03T13:47:34.134" v="504" actId="20577"/>
          <ac:spMkLst>
            <pc:docMk/>
            <pc:sldMk cId="2556102273" sldId="432"/>
            <ac:spMk id="2" creationId="{31F2CEB2-854F-4EAB-9389-58AE4B27A6DB}"/>
          </ac:spMkLst>
        </pc:spChg>
        <pc:spChg chg="add mod">
          <ac:chgData name="Ghulam Mohy Ud Din" userId="ec0b4fd2-b6d4-45bf-88fb-496ec947c019" providerId="ADAL" clId="{54A8F69A-0E4F-417C-B2E8-830BA3AE89E7}" dt="2022-07-03T13:46:52.790" v="499" actId="1076"/>
          <ac:spMkLst>
            <pc:docMk/>
            <pc:sldMk cId="2556102273" sldId="432"/>
            <ac:spMk id="12" creationId="{6B2A3D23-60A8-475B-BECB-82E33DA43A5D}"/>
          </ac:spMkLst>
        </pc:spChg>
        <pc:spChg chg="add mod">
          <ac:chgData name="Ghulam Mohy Ud Din" userId="ec0b4fd2-b6d4-45bf-88fb-496ec947c019" providerId="ADAL" clId="{54A8F69A-0E4F-417C-B2E8-830BA3AE89E7}" dt="2022-07-04T03:20:54.093" v="1544" actId="1076"/>
          <ac:spMkLst>
            <pc:docMk/>
            <pc:sldMk cId="2556102273" sldId="432"/>
            <ac:spMk id="13" creationId="{F29AF572-8D5B-4600-98A9-4D4C58CD983D}"/>
          </ac:spMkLst>
        </pc:spChg>
        <pc:spChg chg="add mod">
          <ac:chgData name="Ghulam Mohy Ud Din" userId="ec0b4fd2-b6d4-45bf-88fb-496ec947c019" providerId="ADAL" clId="{54A8F69A-0E4F-417C-B2E8-830BA3AE89E7}" dt="2022-07-04T03:29:29.971" v="1615" actId="14100"/>
          <ac:spMkLst>
            <pc:docMk/>
            <pc:sldMk cId="2556102273" sldId="432"/>
            <ac:spMk id="14" creationId="{130E8FE1-E187-40D5-A468-16E5D43CE132}"/>
          </ac:spMkLst>
        </pc:spChg>
        <pc:spChg chg="mod">
          <ac:chgData name="Ghulam Mohy Ud Din" userId="ec0b4fd2-b6d4-45bf-88fb-496ec947c019" providerId="ADAL" clId="{54A8F69A-0E4F-417C-B2E8-830BA3AE89E7}" dt="2022-07-04T03:26:39.101" v="1589" actId="207"/>
          <ac:spMkLst>
            <pc:docMk/>
            <pc:sldMk cId="2556102273" sldId="432"/>
            <ac:spMk id="19" creationId="{06C09725-7CA9-47E3-8128-5D140B5E4948}"/>
          </ac:spMkLst>
        </pc:spChg>
        <pc:spChg chg="mod">
          <ac:chgData name="Ghulam Mohy Ud Din" userId="ec0b4fd2-b6d4-45bf-88fb-496ec947c019" providerId="ADAL" clId="{54A8F69A-0E4F-417C-B2E8-830BA3AE89E7}" dt="2022-07-04T03:27:04.574" v="1593" actId="571"/>
          <ac:spMkLst>
            <pc:docMk/>
            <pc:sldMk cId="2556102273" sldId="432"/>
            <ac:spMk id="37" creationId="{F08322D1-9B5F-4A3D-B95D-D4D87E67468D}"/>
          </ac:spMkLst>
        </pc:spChg>
        <pc:spChg chg="add mod">
          <ac:chgData name="Ghulam Mohy Ud Din" userId="ec0b4fd2-b6d4-45bf-88fb-496ec947c019" providerId="ADAL" clId="{54A8F69A-0E4F-417C-B2E8-830BA3AE89E7}" dt="2022-07-04T03:27:54.642" v="1603" actId="208"/>
          <ac:spMkLst>
            <pc:docMk/>
            <pc:sldMk cId="2556102273" sldId="432"/>
            <ac:spMk id="41" creationId="{1125C87D-E178-4693-971E-194152525B55}"/>
          </ac:spMkLst>
        </pc:spChg>
        <pc:grpChg chg="add mod">
          <ac:chgData name="Ghulam Mohy Ud Din" userId="ec0b4fd2-b6d4-45bf-88fb-496ec947c019" providerId="ADAL" clId="{54A8F69A-0E4F-417C-B2E8-830BA3AE89E7}" dt="2022-07-03T10:37:01.166" v="385" actId="164"/>
          <ac:grpSpMkLst>
            <pc:docMk/>
            <pc:sldMk cId="2556102273" sldId="432"/>
            <ac:grpSpMk id="10" creationId="{02C5E748-3767-46AB-B899-6D4CC53ABD37}"/>
          </ac:grpSpMkLst>
        </pc:grpChg>
        <pc:grpChg chg="add mod">
          <ac:chgData name="Ghulam Mohy Ud Din" userId="ec0b4fd2-b6d4-45bf-88fb-496ec947c019" providerId="ADAL" clId="{54A8F69A-0E4F-417C-B2E8-830BA3AE89E7}" dt="2022-07-04T03:20:20.846" v="1540" actId="1036"/>
          <ac:grpSpMkLst>
            <pc:docMk/>
            <pc:sldMk cId="2556102273" sldId="432"/>
            <ac:grpSpMk id="11" creationId="{E02CF294-18D0-4AB7-9889-AA66CE25122E}"/>
          </ac:grpSpMkLst>
        </pc:grpChg>
        <pc:grpChg chg="add mod topLvl">
          <ac:chgData name="Ghulam Mohy Ud Din" userId="ec0b4fd2-b6d4-45bf-88fb-496ec947c019" providerId="ADAL" clId="{54A8F69A-0E4F-417C-B2E8-830BA3AE89E7}" dt="2022-07-04T03:27:31.310" v="1598" actId="164"/>
          <ac:grpSpMkLst>
            <pc:docMk/>
            <pc:sldMk cId="2556102273" sldId="432"/>
            <ac:grpSpMk id="15" creationId="{40C46B07-2E2A-4D5B-980C-786A171A76E7}"/>
          </ac:grpSpMkLst>
        </pc:grpChg>
        <pc:grpChg chg="mod">
          <ac:chgData name="Ghulam Mohy Ud Din" userId="ec0b4fd2-b6d4-45bf-88fb-496ec947c019" providerId="ADAL" clId="{54A8F69A-0E4F-417C-B2E8-830BA3AE89E7}" dt="2022-07-04T03:26:39.101" v="1589" actId="207"/>
          <ac:grpSpMkLst>
            <pc:docMk/>
            <pc:sldMk cId="2556102273" sldId="432"/>
            <ac:grpSpMk id="16" creationId="{EA26F515-0140-4B11-8B49-EF9B376AE4D7}"/>
          </ac:grpSpMkLst>
        </pc:grpChg>
        <pc:grpChg chg="add del mod">
          <ac:chgData name="Ghulam Mohy Ud Din" userId="ec0b4fd2-b6d4-45bf-88fb-496ec947c019" providerId="ADAL" clId="{54A8F69A-0E4F-417C-B2E8-830BA3AE89E7}" dt="2022-07-04T03:23:48.934" v="1567"/>
          <ac:grpSpMkLst>
            <pc:docMk/>
            <pc:sldMk cId="2556102273" sldId="432"/>
            <ac:grpSpMk id="20" creationId="{115E240D-9E14-4855-983F-9096A9BD2D10}"/>
          </ac:grpSpMkLst>
        </pc:grpChg>
        <pc:grpChg chg="mod">
          <ac:chgData name="Ghulam Mohy Ud Din" userId="ec0b4fd2-b6d4-45bf-88fb-496ec947c019" providerId="ADAL" clId="{54A8F69A-0E4F-417C-B2E8-830BA3AE89E7}" dt="2022-07-04T03:22:29.046" v="1550"/>
          <ac:grpSpMkLst>
            <pc:docMk/>
            <pc:sldMk cId="2556102273" sldId="432"/>
            <ac:grpSpMk id="23" creationId="{852EBC4C-498F-44DB-9480-C95A52C6CB78}"/>
          </ac:grpSpMkLst>
        </pc:grpChg>
        <pc:grpChg chg="add del mod">
          <ac:chgData name="Ghulam Mohy Ud Din" userId="ec0b4fd2-b6d4-45bf-88fb-496ec947c019" providerId="ADAL" clId="{54A8F69A-0E4F-417C-B2E8-830BA3AE89E7}" dt="2022-07-04T03:24:51.455" v="1576" actId="478"/>
          <ac:grpSpMkLst>
            <pc:docMk/>
            <pc:sldMk cId="2556102273" sldId="432"/>
            <ac:grpSpMk id="26" creationId="{E1795C2B-F9AB-4556-A26B-88FEE0C3ABE9}"/>
          </ac:grpSpMkLst>
        </pc:grpChg>
        <pc:grpChg chg="del mod">
          <ac:chgData name="Ghulam Mohy Ud Din" userId="ec0b4fd2-b6d4-45bf-88fb-496ec947c019" providerId="ADAL" clId="{54A8F69A-0E4F-417C-B2E8-830BA3AE89E7}" dt="2022-07-04T03:24:16.627" v="1570" actId="478"/>
          <ac:grpSpMkLst>
            <pc:docMk/>
            <pc:sldMk cId="2556102273" sldId="432"/>
            <ac:grpSpMk id="29" creationId="{7FCBC61F-B0F9-42C4-87A3-11F75A03B34C}"/>
          </ac:grpSpMkLst>
        </pc:grpChg>
        <pc:grpChg chg="add del mod">
          <ac:chgData name="Ghulam Mohy Ud Din" userId="ec0b4fd2-b6d4-45bf-88fb-496ec947c019" providerId="ADAL" clId="{54A8F69A-0E4F-417C-B2E8-830BA3AE89E7}" dt="2022-07-04T03:26:29.398" v="1587" actId="165"/>
          <ac:grpSpMkLst>
            <pc:docMk/>
            <pc:sldMk cId="2556102273" sldId="432"/>
            <ac:grpSpMk id="32" creationId="{F50C5C2E-C991-49B8-9A93-9126AE2F6008}"/>
          </ac:grpSpMkLst>
        </pc:grpChg>
        <pc:grpChg chg="add mod">
          <ac:chgData name="Ghulam Mohy Ud Din" userId="ec0b4fd2-b6d4-45bf-88fb-496ec947c019" providerId="ADAL" clId="{54A8F69A-0E4F-417C-B2E8-830BA3AE89E7}" dt="2022-07-04T03:27:09.517" v="1595" actId="164"/>
          <ac:grpSpMkLst>
            <pc:docMk/>
            <pc:sldMk cId="2556102273" sldId="432"/>
            <ac:grpSpMk id="33" creationId="{6643F8F0-1FDC-413E-B394-00DDFF9A4ACE}"/>
          </ac:grpSpMkLst>
        </pc:grpChg>
        <pc:grpChg chg="mod">
          <ac:chgData name="Ghulam Mohy Ud Din" userId="ec0b4fd2-b6d4-45bf-88fb-496ec947c019" providerId="ADAL" clId="{54A8F69A-0E4F-417C-B2E8-830BA3AE89E7}" dt="2022-07-04T03:27:04.574" v="1593" actId="571"/>
          <ac:grpSpMkLst>
            <pc:docMk/>
            <pc:sldMk cId="2556102273" sldId="432"/>
            <ac:grpSpMk id="34" creationId="{C67E5EBB-BCB2-4592-8698-AAA5A349E2FA}"/>
          </ac:grpSpMkLst>
        </pc:grpChg>
        <pc:grpChg chg="add del mod">
          <ac:chgData name="Ghulam Mohy Ud Din" userId="ec0b4fd2-b6d4-45bf-88fb-496ec947c019" providerId="ADAL" clId="{54A8F69A-0E4F-417C-B2E8-830BA3AE89E7}" dt="2022-07-04T03:28:02.199" v="1604" actId="478"/>
          <ac:grpSpMkLst>
            <pc:docMk/>
            <pc:sldMk cId="2556102273" sldId="432"/>
            <ac:grpSpMk id="39" creationId="{A97A355D-E46F-465F-BE49-8BADF723957C}"/>
          </ac:grpSpMkLst>
        </pc:grpChg>
        <pc:grpChg chg="add mod ord">
          <ac:chgData name="Ghulam Mohy Ud Din" userId="ec0b4fd2-b6d4-45bf-88fb-496ec947c019" providerId="ADAL" clId="{54A8F69A-0E4F-417C-B2E8-830BA3AE89E7}" dt="2022-07-04T03:28:15.643" v="1607" actId="1076"/>
          <ac:grpSpMkLst>
            <pc:docMk/>
            <pc:sldMk cId="2556102273" sldId="432"/>
            <ac:grpSpMk id="40" creationId="{1F864C6C-1C61-4F99-916B-3B1FECA8112D}"/>
          </ac:grpSpMkLst>
        </pc:grpChg>
        <pc:picChg chg="add mod modCrop">
          <ac:chgData name="Ghulam Mohy Ud Din" userId="ec0b4fd2-b6d4-45bf-88fb-496ec947c019" providerId="ADAL" clId="{54A8F69A-0E4F-417C-B2E8-830BA3AE89E7}" dt="2022-07-03T10:37:01.166" v="385" actId="164"/>
          <ac:picMkLst>
            <pc:docMk/>
            <pc:sldMk cId="2556102273" sldId="432"/>
            <ac:picMk id="4" creationId="{8360085A-B806-4D3F-9763-046FCE28E877}"/>
          </ac:picMkLst>
        </pc:picChg>
        <pc:picChg chg="add del mod modCrop">
          <ac:chgData name="Ghulam Mohy Ud Din" userId="ec0b4fd2-b6d4-45bf-88fb-496ec947c019" providerId="ADAL" clId="{54A8F69A-0E4F-417C-B2E8-830BA3AE89E7}" dt="2022-07-03T13:46:54.956" v="500" actId="478"/>
          <ac:picMkLst>
            <pc:docMk/>
            <pc:sldMk cId="2556102273" sldId="432"/>
            <ac:picMk id="5" creationId="{6BCB89C4-3FA1-4747-B354-1E66FADACFD4}"/>
          </ac:picMkLst>
        </pc:picChg>
        <pc:picChg chg="add mod modCrop">
          <ac:chgData name="Ghulam Mohy Ud Din" userId="ec0b4fd2-b6d4-45bf-88fb-496ec947c019" providerId="ADAL" clId="{54A8F69A-0E4F-417C-B2E8-830BA3AE89E7}" dt="2022-07-04T03:20:24.451" v="1541" actId="1035"/>
          <ac:picMkLst>
            <pc:docMk/>
            <pc:sldMk cId="2556102273" sldId="432"/>
            <ac:picMk id="6" creationId="{D05BF0B3-7429-45A2-A660-C716C2CCDC0F}"/>
          </ac:picMkLst>
        </pc:picChg>
        <pc:picChg chg="add mod modCrop">
          <ac:chgData name="Ghulam Mohy Ud Din" userId="ec0b4fd2-b6d4-45bf-88fb-496ec947c019" providerId="ADAL" clId="{54A8F69A-0E4F-417C-B2E8-830BA3AE89E7}" dt="2022-07-03T10:37:01.166" v="385" actId="164"/>
          <ac:picMkLst>
            <pc:docMk/>
            <pc:sldMk cId="2556102273" sldId="432"/>
            <ac:picMk id="7" creationId="{F2568162-7352-45E8-823A-067C962F538F}"/>
          </ac:picMkLst>
        </pc:picChg>
        <pc:picChg chg="add mod modCrop">
          <ac:chgData name="Ghulam Mohy Ud Din" userId="ec0b4fd2-b6d4-45bf-88fb-496ec947c019" providerId="ADAL" clId="{54A8F69A-0E4F-417C-B2E8-830BA3AE89E7}" dt="2022-07-03T10:36:41.279" v="383" actId="164"/>
          <ac:picMkLst>
            <pc:docMk/>
            <pc:sldMk cId="2556102273" sldId="432"/>
            <ac:picMk id="8" creationId="{07ECBDA6-B34D-48CD-83AB-417EEA8F15D4}"/>
          </ac:picMkLst>
        </pc:picChg>
        <pc:picChg chg="add mod modCrop">
          <ac:chgData name="Ghulam Mohy Ud Din" userId="ec0b4fd2-b6d4-45bf-88fb-496ec947c019" providerId="ADAL" clId="{54A8F69A-0E4F-417C-B2E8-830BA3AE89E7}" dt="2022-07-03T10:36:41.279" v="383" actId="164"/>
          <ac:picMkLst>
            <pc:docMk/>
            <pc:sldMk cId="2556102273" sldId="432"/>
            <ac:picMk id="9" creationId="{7B783BCA-ED3D-4480-867A-CB6FA8E42048}"/>
          </ac:picMkLst>
        </pc:picChg>
        <pc:picChg chg="mod">
          <ac:chgData name="Ghulam Mohy Ud Din" userId="ec0b4fd2-b6d4-45bf-88fb-496ec947c019" providerId="ADAL" clId="{54A8F69A-0E4F-417C-B2E8-830BA3AE89E7}" dt="2022-07-04T03:26:39.101" v="1589" actId="207"/>
          <ac:picMkLst>
            <pc:docMk/>
            <pc:sldMk cId="2556102273" sldId="432"/>
            <ac:picMk id="17" creationId="{0C5E49D1-00EC-428A-9EA5-DB1E5789DEB9}"/>
          </ac:picMkLst>
        </pc:picChg>
        <pc:picChg chg="mod">
          <ac:chgData name="Ghulam Mohy Ud Din" userId="ec0b4fd2-b6d4-45bf-88fb-496ec947c019" providerId="ADAL" clId="{54A8F69A-0E4F-417C-B2E8-830BA3AE89E7}" dt="2022-07-04T03:26:39.101" v="1589" actId="207"/>
          <ac:picMkLst>
            <pc:docMk/>
            <pc:sldMk cId="2556102273" sldId="432"/>
            <ac:picMk id="18" creationId="{6D96C9E2-2E17-4D79-BC62-8117BD48605D}"/>
          </ac:picMkLst>
        </pc:picChg>
        <pc:picChg chg="mod modCrop">
          <ac:chgData name="Ghulam Mohy Ud Din" userId="ec0b4fd2-b6d4-45bf-88fb-496ec947c019" providerId="ADAL" clId="{54A8F69A-0E4F-417C-B2E8-830BA3AE89E7}" dt="2022-07-04T03:23:42.152" v="1565" actId="1076"/>
          <ac:picMkLst>
            <pc:docMk/>
            <pc:sldMk cId="2556102273" sldId="432"/>
            <ac:picMk id="21" creationId="{635750A5-F563-4399-AA3A-B7BB90526646}"/>
          </ac:picMkLst>
        </pc:picChg>
        <pc:picChg chg="mod">
          <ac:chgData name="Ghulam Mohy Ud Din" userId="ec0b4fd2-b6d4-45bf-88fb-496ec947c019" providerId="ADAL" clId="{54A8F69A-0E4F-417C-B2E8-830BA3AE89E7}" dt="2022-07-04T03:23:35.465" v="1561" actId="1076"/>
          <ac:picMkLst>
            <pc:docMk/>
            <pc:sldMk cId="2556102273" sldId="432"/>
            <ac:picMk id="22" creationId="{F1FB639F-E0AF-4DA8-9CC4-449C24B303D9}"/>
          </ac:picMkLst>
        </pc:picChg>
        <pc:picChg chg="mod">
          <ac:chgData name="Ghulam Mohy Ud Din" userId="ec0b4fd2-b6d4-45bf-88fb-496ec947c019" providerId="ADAL" clId="{54A8F69A-0E4F-417C-B2E8-830BA3AE89E7}" dt="2022-07-04T03:22:29.046" v="1550"/>
          <ac:picMkLst>
            <pc:docMk/>
            <pc:sldMk cId="2556102273" sldId="432"/>
            <ac:picMk id="24" creationId="{B9EAB187-DD0C-4CFB-94FE-4916787BDC43}"/>
          </ac:picMkLst>
        </pc:picChg>
        <pc:picChg chg="mod">
          <ac:chgData name="Ghulam Mohy Ud Din" userId="ec0b4fd2-b6d4-45bf-88fb-496ec947c019" providerId="ADAL" clId="{54A8F69A-0E4F-417C-B2E8-830BA3AE89E7}" dt="2022-07-04T03:22:29.046" v="1550"/>
          <ac:picMkLst>
            <pc:docMk/>
            <pc:sldMk cId="2556102273" sldId="432"/>
            <ac:picMk id="25" creationId="{8B8E8FD7-334B-4F18-AA5D-CEC63AEE2A5F}"/>
          </ac:picMkLst>
        </pc:picChg>
        <pc:picChg chg="mod topLvl modCrop">
          <ac:chgData name="Ghulam Mohy Ud Din" userId="ec0b4fd2-b6d4-45bf-88fb-496ec947c019" providerId="ADAL" clId="{54A8F69A-0E4F-417C-B2E8-830BA3AE89E7}" dt="2022-07-04T03:27:31.310" v="1598" actId="164"/>
          <ac:picMkLst>
            <pc:docMk/>
            <pc:sldMk cId="2556102273" sldId="432"/>
            <ac:picMk id="27" creationId="{766625FB-EBE0-41FC-B848-DB184F4E43EF}"/>
          </ac:picMkLst>
        </pc:picChg>
        <pc:picChg chg="del mod topLvl">
          <ac:chgData name="Ghulam Mohy Ud Din" userId="ec0b4fd2-b6d4-45bf-88fb-496ec947c019" providerId="ADAL" clId="{54A8F69A-0E4F-417C-B2E8-830BA3AE89E7}" dt="2022-07-04T03:24:51.455" v="1576" actId="478"/>
          <ac:picMkLst>
            <pc:docMk/>
            <pc:sldMk cId="2556102273" sldId="432"/>
            <ac:picMk id="28" creationId="{3D9BD931-1EEC-4087-B19C-51F43E7EF3F0}"/>
          </ac:picMkLst>
        </pc:picChg>
        <pc:picChg chg="del mod">
          <ac:chgData name="Ghulam Mohy Ud Din" userId="ec0b4fd2-b6d4-45bf-88fb-496ec947c019" providerId="ADAL" clId="{54A8F69A-0E4F-417C-B2E8-830BA3AE89E7}" dt="2022-07-04T03:24:16.627" v="1570" actId="478"/>
          <ac:picMkLst>
            <pc:docMk/>
            <pc:sldMk cId="2556102273" sldId="432"/>
            <ac:picMk id="30" creationId="{F959CE6F-EEE6-4921-BEDE-3A0E665ABEBE}"/>
          </ac:picMkLst>
        </pc:picChg>
        <pc:picChg chg="del mod">
          <ac:chgData name="Ghulam Mohy Ud Din" userId="ec0b4fd2-b6d4-45bf-88fb-496ec947c019" providerId="ADAL" clId="{54A8F69A-0E4F-417C-B2E8-830BA3AE89E7}" dt="2022-07-04T03:24:18.334" v="1571" actId="478"/>
          <ac:picMkLst>
            <pc:docMk/>
            <pc:sldMk cId="2556102273" sldId="432"/>
            <ac:picMk id="31" creationId="{1F11B32E-387E-4246-81ED-6E54ECF8E510}"/>
          </ac:picMkLst>
        </pc:picChg>
        <pc:picChg chg="mod">
          <ac:chgData name="Ghulam Mohy Ud Din" userId="ec0b4fd2-b6d4-45bf-88fb-496ec947c019" providerId="ADAL" clId="{54A8F69A-0E4F-417C-B2E8-830BA3AE89E7}" dt="2022-07-04T03:27:04.574" v="1593" actId="571"/>
          <ac:picMkLst>
            <pc:docMk/>
            <pc:sldMk cId="2556102273" sldId="432"/>
            <ac:picMk id="35" creationId="{331CAC61-1CEE-45E3-BF20-83BA9AA88424}"/>
          </ac:picMkLst>
        </pc:picChg>
        <pc:picChg chg="mod">
          <ac:chgData name="Ghulam Mohy Ud Din" userId="ec0b4fd2-b6d4-45bf-88fb-496ec947c019" providerId="ADAL" clId="{54A8F69A-0E4F-417C-B2E8-830BA3AE89E7}" dt="2022-07-04T03:27:04.574" v="1593" actId="571"/>
          <ac:picMkLst>
            <pc:docMk/>
            <pc:sldMk cId="2556102273" sldId="432"/>
            <ac:picMk id="36" creationId="{875A69B6-C663-4BBA-BC6E-13B9C6B7957B}"/>
          </ac:picMkLst>
        </pc:picChg>
        <pc:picChg chg="add mod">
          <ac:chgData name="Ghulam Mohy Ud Din" userId="ec0b4fd2-b6d4-45bf-88fb-496ec947c019" providerId="ADAL" clId="{54A8F69A-0E4F-417C-B2E8-830BA3AE89E7}" dt="2022-07-04T03:27:09.517" v="1595" actId="164"/>
          <ac:picMkLst>
            <pc:docMk/>
            <pc:sldMk cId="2556102273" sldId="432"/>
            <ac:picMk id="38" creationId="{C0B7DDAE-D4EB-4B71-9219-0E7BD2226ADF}"/>
          </ac:picMkLst>
        </pc:picChg>
      </pc:sldChg>
      <pc:sldChg chg="addSp modSp mod">
        <pc:chgData name="Ghulam Mohy Ud Din" userId="ec0b4fd2-b6d4-45bf-88fb-496ec947c019" providerId="ADAL" clId="{54A8F69A-0E4F-417C-B2E8-830BA3AE89E7}" dt="2022-07-03T13:48:52.498" v="521" actId="1036"/>
        <pc:sldMkLst>
          <pc:docMk/>
          <pc:sldMk cId="234038200" sldId="433"/>
        </pc:sldMkLst>
        <pc:spChg chg="add mod">
          <ac:chgData name="Ghulam Mohy Ud Din" userId="ec0b4fd2-b6d4-45bf-88fb-496ec947c019" providerId="ADAL" clId="{54A8F69A-0E4F-417C-B2E8-830BA3AE89E7}" dt="2022-07-03T13:48:45.269" v="520"/>
          <ac:spMkLst>
            <pc:docMk/>
            <pc:sldMk cId="234038200" sldId="433"/>
            <ac:spMk id="5" creationId="{39C3AE77-6A53-41F6-A424-9728C3C96162}"/>
          </ac:spMkLst>
        </pc:spChg>
        <pc:picChg chg="mod">
          <ac:chgData name="Ghulam Mohy Ud Din" userId="ec0b4fd2-b6d4-45bf-88fb-496ec947c019" providerId="ADAL" clId="{54A8F69A-0E4F-417C-B2E8-830BA3AE89E7}" dt="2022-07-03T13:48:52.498" v="521" actId="1036"/>
          <ac:picMkLst>
            <pc:docMk/>
            <pc:sldMk cId="234038200" sldId="433"/>
            <ac:picMk id="4" creationId="{176101BD-C6AA-432B-B497-82226E0A8E70}"/>
          </ac:picMkLst>
        </pc:picChg>
      </pc:sldChg>
      <pc:sldChg chg="addSp modSp mod">
        <pc:chgData name="Ghulam Mohy Ud Din" userId="ec0b4fd2-b6d4-45bf-88fb-496ec947c019" providerId="ADAL" clId="{54A8F69A-0E4F-417C-B2E8-830BA3AE89E7}" dt="2022-07-03T13:48:55.227" v="522" actId="1036"/>
        <pc:sldMkLst>
          <pc:docMk/>
          <pc:sldMk cId="3479156964" sldId="434"/>
        </pc:sldMkLst>
        <pc:spChg chg="add mod">
          <ac:chgData name="Ghulam Mohy Ud Din" userId="ec0b4fd2-b6d4-45bf-88fb-496ec947c019" providerId="ADAL" clId="{54A8F69A-0E4F-417C-B2E8-830BA3AE89E7}" dt="2022-07-03T13:48:36.998" v="519" actId="207"/>
          <ac:spMkLst>
            <pc:docMk/>
            <pc:sldMk cId="3479156964" sldId="434"/>
            <ac:spMk id="3" creationId="{50B459E5-EA8D-4717-95F8-D4A490C39F99}"/>
          </ac:spMkLst>
        </pc:spChg>
        <pc:picChg chg="mod">
          <ac:chgData name="Ghulam Mohy Ud Din" userId="ec0b4fd2-b6d4-45bf-88fb-496ec947c019" providerId="ADAL" clId="{54A8F69A-0E4F-417C-B2E8-830BA3AE89E7}" dt="2022-07-03T13:48:55.227" v="522" actId="1036"/>
          <ac:picMkLst>
            <pc:docMk/>
            <pc:sldMk cId="3479156964" sldId="434"/>
            <ac:picMk id="4" creationId="{6DA2AB1E-A582-466A-8B33-23B4992D67A3}"/>
          </ac:picMkLst>
        </pc:picChg>
      </pc:sldChg>
      <pc:sldChg chg="addSp modSp mod">
        <pc:chgData name="Ghulam Mohy Ud Din" userId="ec0b4fd2-b6d4-45bf-88fb-496ec947c019" providerId="ADAL" clId="{54A8F69A-0E4F-417C-B2E8-830BA3AE89E7}" dt="2022-07-03T14:01:48.587" v="578" actId="20577"/>
        <pc:sldMkLst>
          <pc:docMk/>
          <pc:sldMk cId="2115547207" sldId="435"/>
        </pc:sldMkLst>
        <pc:spChg chg="mod">
          <ac:chgData name="Ghulam Mohy Ud Din" userId="ec0b4fd2-b6d4-45bf-88fb-496ec947c019" providerId="ADAL" clId="{54A8F69A-0E4F-417C-B2E8-830BA3AE89E7}" dt="2022-07-03T14:01:48.587" v="578" actId="20577"/>
          <ac:spMkLst>
            <pc:docMk/>
            <pc:sldMk cId="2115547207" sldId="435"/>
            <ac:spMk id="2" creationId="{B22049C2-3827-4DEB-9359-BE4D1B173C3C}"/>
          </ac:spMkLst>
        </pc:spChg>
        <pc:picChg chg="add mod modCrop">
          <ac:chgData name="Ghulam Mohy Ud Din" userId="ec0b4fd2-b6d4-45bf-88fb-496ec947c019" providerId="ADAL" clId="{54A8F69A-0E4F-417C-B2E8-830BA3AE89E7}" dt="2022-07-03T13:51:58.439" v="559" actId="1076"/>
          <ac:picMkLst>
            <pc:docMk/>
            <pc:sldMk cId="2115547207" sldId="435"/>
            <ac:picMk id="4" creationId="{5C5CBD33-1B1A-48D2-8C30-EA5896D08862}"/>
          </ac:picMkLst>
        </pc:picChg>
      </pc:sldChg>
      <pc:sldChg chg="addSp delSp modSp add mod">
        <pc:chgData name="Ghulam Mohy Ud Din" userId="ec0b4fd2-b6d4-45bf-88fb-496ec947c019" providerId="ADAL" clId="{54A8F69A-0E4F-417C-B2E8-830BA3AE89E7}" dt="2022-07-03T08:57:26.572" v="91" actId="20577"/>
        <pc:sldMkLst>
          <pc:docMk/>
          <pc:sldMk cId="3009406890" sldId="466"/>
        </pc:sldMkLst>
        <pc:spChg chg="mod">
          <ac:chgData name="Ghulam Mohy Ud Din" userId="ec0b4fd2-b6d4-45bf-88fb-496ec947c019" providerId="ADAL" clId="{54A8F69A-0E4F-417C-B2E8-830BA3AE89E7}" dt="2022-07-03T08:57:26.572" v="91" actId="20577"/>
          <ac:spMkLst>
            <pc:docMk/>
            <pc:sldMk cId="3009406890" sldId="466"/>
            <ac:spMk id="2" creationId="{A80D737F-16C0-47FB-8285-280644E7CC5F}"/>
          </ac:spMkLst>
        </pc:spChg>
        <pc:spChg chg="add del">
          <ac:chgData name="Ghulam Mohy Ud Din" userId="ec0b4fd2-b6d4-45bf-88fb-496ec947c019" providerId="ADAL" clId="{54A8F69A-0E4F-417C-B2E8-830BA3AE89E7}" dt="2022-07-03T08:53:18.137" v="31" actId="22"/>
          <ac:spMkLst>
            <pc:docMk/>
            <pc:sldMk cId="3009406890" sldId="466"/>
            <ac:spMk id="5" creationId="{D96584FE-1316-4889-9F93-AFF77D8B7D4F}"/>
          </ac:spMkLst>
        </pc:spChg>
        <pc:picChg chg="del">
          <ac:chgData name="Ghulam Mohy Ud Din" userId="ec0b4fd2-b6d4-45bf-88fb-496ec947c019" providerId="ADAL" clId="{54A8F69A-0E4F-417C-B2E8-830BA3AE89E7}" dt="2022-07-03T08:52:21.136" v="7" actId="478"/>
          <ac:picMkLst>
            <pc:docMk/>
            <pc:sldMk cId="3009406890" sldId="466"/>
            <ac:picMk id="6" creationId="{7CEC4DD3-D101-48B4-8277-0A9F7F672A6B}"/>
          </ac:picMkLst>
        </pc:picChg>
        <pc:picChg chg="add mod modCrop">
          <ac:chgData name="Ghulam Mohy Ud Din" userId="ec0b4fd2-b6d4-45bf-88fb-496ec947c019" providerId="ADAL" clId="{54A8F69A-0E4F-417C-B2E8-830BA3AE89E7}" dt="2022-07-03T08:54:43.020" v="42" actId="732"/>
          <ac:picMkLst>
            <pc:docMk/>
            <pc:sldMk cId="3009406890" sldId="466"/>
            <ac:picMk id="7" creationId="{6BD8890C-B96A-43DD-A25B-9B212052B043}"/>
          </ac:picMkLst>
        </pc:picChg>
        <pc:picChg chg="add mod modCrop">
          <ac:chgData name="Ghulam Mohy Ud Din" userId="ec0b4fd2-b6d4-45bf-88fb-496ec947c019" providerId="ADAL" clId="{54A8F69A-0E4F-417C-B2E8-830BA3AE89E7}" dt="2022-07-03T08:55:11.905" v="49" actId="1076"/>
          <ac:picMkLst>
            <pc:docMk/>
            <pc:sldMk cId="3009406890" sldId="466"/>
            <ac:picMk id="8" creationId="{4BC85875-0787-428D-A09A-69B5FF532C2F}"/>
          </ac:picMkLst>
        </pc:picChg>
      </pc:sldChg>
      <pc:sldChg chg="addSp delSp modSp add mod">
        <pc:chgData name="Ghulam Mohy Ud Din" userId="ec0b4fd2-b6d4-45bf-88fb-496ec947c019" providerId="ADAL" clId="{54A8F69A-0E4F-417C-B2E8-830BA3AE89E7}" dt="2022-07-03T09:11:26.554" v="238" actId="11529"/>
        <pc:sldMkLst>
          <pc:docMk/>
          <pc:sldMk cId="1141825594" sldId="467"/>
        </pc:sldMkLst>
        <pc:spChg chg="mod">
          <ac:chgData name="Ghulam Mohy Ud Din" userId="ec0b4fd2-b6d4-45bf-88fb-496ec947c019" providerId="ADAL" clId="{54A8F69A-0E4F-417C-B2E8-830BA3AE89E7}" dt="2022-07-03T08:57:31.644" v="94" actId="20577"/>
          <ac:spMkLst>
            <pc:docMk/>
            <pc:sldMk cId="1141825594" sldId="467"/>
            <ac:spMk id="2" creationId="{A80D737F-16C0-47FB-8285-280644E7CC5F}"/>
          </ac:spMkLst>
        </pc:spChg>
        <pc:spChg chg="add mod">
          <ac:chgData name="Ghulam Mohy Ud Din" userId="ec0b4fd2-b6d4-45bf-88fb-496ec947c019" providerId="ADAL" clId="{54A8F69A-0E4F-417C-B2E8-830BA3AE89E7}" dt="2022-07-03T09:08:30.937" v="136" actId="1037"/>
          <ac:spMkLst>
            <pc:docMk/>
            <pc:sldMk cId="1141825594" sldId="467"/>
            <ac:spMk id="9" creationId="{611BCC00-F4B6-45D8-A410-32C2EF02225D}"/>
          </ac:spMkLst>
        </pc:spChg>
        <pc:spChg chg="add mod">
          <ac:chgData name="Ghulam Mohy Ud Din" userId="ec0b4fd2-b6d4-45bf-88fb-496ec947c019" providerId="ADAL" clId="{54A8F69A-0E4F-417C-B2E8-830BA3AE89E7}" dt="2022-07-03T09:08:30.937" v="136" actId="1037"/>
          <ac:spMkLst>
            <pc:docMk/>
            <pc:sldMk cId="1141825594" sldId="467"/>
            <ac:spMk id="10" creationId="{067C52AC-7811-4343-A02F-053CCDDFC497}"/>
          </ac:spMkLst>
        </pc:spChg>
        <pc:spChg chg="add mod">
          <ac:chgData name="Ghulam Mohy Ud Din" userId="ec0b4fd2-b6d4-45bf-88fb-496ec947c019" providerId="ADAL" clId="{54A8F69A-0E4F-417C-B2E8-830BA3AE89E7}" dt="2022-07-03T09:11:03.643" v="236" actId="1037"/>
          <ac:spMkLst>
            <pc:docMk/>
            <pc:sldMk cId="1141825594" sldId="467"/>
            <ac:spMk id="11" creationId="{3002C04A-4236-4FBC-B820-E10FE0F660DA}"/>
          </ac:spMkLst>
        </pc:spChg>
        <pc:spChg chg="add mod">
          <ac:chgData name="Ghulam Mohy Ud Din" userId="ec0b4fd2-b6d4-45bf-88fb-496ec947c019" providerId="ADAL" clId="{54A8F69A-0E4F-417C-B2E8-830BA3AE89E7}" dt="2022-07-03T09:10:32.624" v="230" actId="1035"/>
          <ac:spMkLst>
            <pc:docMk/>
            <pc:sldMk cId="1141825594" sldId="467"/>
            <ac:spMk id="12" creationId="{1EAC462A-DC6B-402C-AC80-F28E88B5A9DE}"/>
          </ac:spMkLst>
        </pc:spChg>
        <pc:picChg chg="add mod modCrop">
          <ac:chgData name="Ghulam Mohy Ud Din" userId="ec0b4fd2-b6d4-45bf-88fb-496ec947c019" providerId="ADAL" clId="{54A8F69A-0E4F-417C-B2E8-830BA3AE89E7}" dt="2022-07-03T09:10:12.274" v="227" actId="14100"/>
          <ac:picMkLst>
            <pc:docMk/>
            <pc:sldMk cId="1141825594" sldId="467"/>
            <ac:picMk id="4" creationId="{B0BF6F2E-0FCD-4B0F-ACCB-CFEE109D85E6}"/>
          </ac:picMkLst>
        </pc:picChg>
        <pc:picChg chg="del">
          <ac:chgData name="Ghulam Mohy Ud Din" userId="ec0b4fd2-b6d4-45bf-88fb-496ec947c019" providerId="ADAL" clId="{54A8F69A-0E4F-417C-B2E8-830BA3AE89E7}" dt="2022-07-03T08:56:13.670" v="51" actId="478"/>
          <ac:picMkLst>
            <pc:docMk/>
            <pc:sldMk cId="1141825594" sldId="467"/>
            <ac:picMk id="7" creationId="{6BD8890C-B96A-43DD-A25B-9B212052B043}"/>
          </ac:picMkLst>
        </pc:picChg>
        <pc:picChg chg="del">
          <ac:chgData name="Ghulam Mohy Ud Din" userId="ec0b4fd2-b6d4-45bf-88fb-496ec947c019" providerId="ADAL" clId="{54A8F69A-0E4F-417C-B2E8-830BA3AE89E7}" dt="2022-07-03T08:56:15.772" v="52" actId="478"/>
          <ac:picMkLst>
            <pc:docMk/>
            <pc:sldMk cId="1141825594" sldId="467"/>
            <ac:picMk id="8" creationId="{4BC85875-0787-428D-A09A-69B5FF532C2F}"/>
          </ac:picMkLst>
        </pc:picChg>
        <pc:cxnChg chg="add mod">
          <ac:chgData name="Ghulam Mohy Ud Din" userId="ec0b4fd2-b6d4-45bf-88fb-496ec947c019" providerId="ADAL" clId="{54A8F69A-0E4F-417C-B2E8-830BA3AE89E7}" dt="2022-07-03T09:10:29.106" v="229" actId="14100"/>
          <ac:cxnSpMkLst>
            <pc:docMk/>
            <pc:sldMk cId="1141825594" sldId="467"/>
            <ac:cxnSpMk id="6" creationId="{7987E50B-568C-4C1C-A9BA-80E33A2BE808}"/>
          </ac:cxnSpMkLst>
        </pc:cxnChg>
        <pc:cxnChg chg="add mod">
          <ac:chgData name="Ghulam Mohy Ud Din" userId="ec0b4fd2-b6d4-45bf-88fb-496ec947c019" providerId="ADAL" clId="{54A8F69A-0E4F-417C-B2E8-830BA3AE89E7}" dt="2022-07-03T09:10:51.615" v="233" actId="1037"/>
          <ac:cxnSpMkLst>
            <pc:docMk/>
            <pc:sldMk cId="1141825594" sldId="467"/>
            <ac:cxnSpMk id="15" creationId="{B46DA043-10A3-4A03-B25B-EDADB706940E}"/>
          </ac:cxnSpMkLst>
        </pc:cxnChg>
        <pc:cxnChg chg="add">
          <ac:chgData name="Ghulam Mohy Ud Din" userId="ec0b4fd2-b6d4-45bf-88fb-496ec947c019" providerId="ADAL" clId="{54A8F69A-0E4F-417C-B2E8-830BA3AE89E7}" dt="2022-07-03T09:11:19.396" v="237" actId="11529"/>
          <ac:cxnSpMkLst>
            <pc:docMk/>
            <pc:sldMk cId="1141825594" sldId="467"/>
            <ac:cxnSpMk id="17" creationId="{E3811AC5-A040-44CB-9EE2-DED776677E8B}"/>
          </ac:cxnSpMkLst>
        </pc:cxnChg>
        <pc:cxnChg chg="add">
          <ac:chgData name="Ghulam Mohy Ud Din" userId="ec0b4fd2-b6d4-45bf-88fb-496ec947c019" providerId="ADAL" clId="{54A8F69A-0E4F-417C-B2E8-830BA3AE89E7}" dt="2022-07-03T09:11:26.554" v="238" actId="11529"/>
          <ac:cxnSpMkLst>
            <pc:docMk/>
            <pc:sldMk cId="1141825594" sldId="467"/>
            <ac:cxnSpMk id="19" creationId="{3C77ED0F-3C44-4220-ADB9-FE6CE663EDE4}"/>
          </ac:cxnSpMkLst>
        </pc:cxnChg>
      </pc:sldChg>
      <pc:sldChg chg="addSp delSp modSp add mod">
        <pc:chgData name="Ghulam Mohy Ud Din" userId="ec0b4fd2-b6d4-45bf-88fb-496ec947c019" providerId="ADAL" clId="{54A8F69A-0E4F-417C-B2E8-830BA3AE89E7}" dt="2022-07-03T09:07:05.491" v="118" actId="1076"/>
        <pc:sldMkLst>
          <pc:docMk/>
          <pc:sldMk cId="3961074853" sldId="468"/>
        </pc:sldMkLst>
        <pc:picChg chg="del">
          <ac:chgData name="Ghulam Mohy Ud Din" userId="ec0b4fd2-b6d4-45bf-88fb-496ec947c019" providerId="ADAL" clId="{54A8F69A-0E4F-417C-B2E8-830BA3AE89E7}" dt="2022-07-03T08:58:32.576" v="96" actId="478"/>
          <ac:picMkLst>
            <pc:docMk/>
            <pc:sldMk cId="3961074853" sldId="468"/>
            <ac:picMk id="4" creationId="{B0BF6F2E-0FCD-4B0F-ACCB-CFEE109D85E6}"/>
          </ac:picMkLst>
        </pc:picChg>
        <pc:picChg chg="add mod modCrop">
          <ac:chgData name="Ghulam Mohy Ud Din" userId="ec0b4fd2-b6d4-45bf-88fb-496ec947c019" providerId="ADAL" clId="{54A8F69A-0E4F-417C-B2E8-830BA3AE89E7}" dt="2022-07-03T09:07:05.491" v="118" actId="1076"/>
          <ac:picMkLst>
            <pc:docMk/>
            <pc:sldMk cId="3961074853" sldId="468"/>
            <ac:picMk id="5" creationId="{F09A0F3E-0FE5-4981-B875-4D8657C8A70D}"/>
          </ac:picMkLst>
        </pc:picChg>
        <pc:picChg chg="add del mod modCrop">
          <ac:chgData name="Ghulam Mohy Ud Din" userId="ec0b4fd2-b6d4-45bf-88fb-496ec947c019" providerId="ADAL" clId="{54A8F69A-0E4F-417C-B2E8-830BA3AE89E7}" dt="2022-07-03T09:06:56.049" v="115" actId="478"/>
          <ac:picMkLst>
            <pc:docMk/>
            <pc:sldMk cId="3961074853" sldId="468"/>
            <ac:picMk id="7" creationId="{00F5C3C6-034C-4AE3-BBAE-002CAB07627D}"/>
          </ac:picMkLst>
        </pc:picChg>
      </pc:sldChg>
      <pc:sldChg chg="addSp delSp modSp add mod">
        <pc:chgData name="Ghulam Mohy Ud Din" userId="ec0b4fd2-b6d4-45bf-88fb-496ec947c019" providerId="ADAL" clId="{54A8F69A-0E4F-417C-B2E8-830BA3AE89E7}" dt="2022-07-04T04:59:18.824" v="1760" actId="404"/>
        <pc:sldMkLst>
          <pc:docMk/>
          <pc:sldMk cId="3306244297" sldId="469"/>
        </pc:sldMkLst>
        <pc:spChg chg="mod">
          <ac:chgData name="Ghulam Mohy Ud Din" userId="ec0b4fd2-b6d4-45bf-88fb-496ec947c019" providerId="ADAL" clId="{54A8F69A-0E4F-417C-B2E8-830BA3AE89E7}" dt="2022-07-03T09:14:00.018" v="273" actId="20577"/>
          <ac:spMkLst>
            <pc:docMk/>
            <pc:sldMk cId="3306244297" sldId="469"/>
            <ac:spMk id="2" creationId="{DF0283BD-A71E-439C-8F61-60D569FA8161}"/>
          </ac:spMkLst>
        </pc:spChg>
        <pc:spChg chg="del">
          <ac:chgData name="Ghulam Mohy Ud Din" userId="ec0b4fd2-b6d4-45bf-88fb-496ec947c019" providerId="ADAL" clId="{54A8F69A-0E4F-417C-B2E8-830BA3AE89E7}" dt="2022-07-03T09:14:03.048" v="274" actId="478"/>
          <ac:spMkLst>
            <pc:docMk/>
            <pc:sldMk cId="3306244297" sldId="469"/>
            <ac:spMk id="5" creationId="{4A3B768D-1BD6-4975-A7C4-52865E79AF5A}"/>
          </ac:spMkLst>
        </pc:spChg>
        <pc:spChg chg="del">
          <ac:chgData name="Ghulam Mohy Ud Din" userId="ec0b4fd2-b6d4-45bf-88fb-496ec947c019" providerId="ADAL" clId="{54A8F69A-0E4F-417C-B2E8-830BA3AE89E7}" dt="2022-07-03T09:14:05.507" v="275" actId="478"/>
          <ac:spMkLst>
            <pc:docMk/>
            <pc:sldMk cId="3306244297" sldId="469"/>
            <ac:spMk id="6" creationId="{F331B45F-AD35-400A-A2B6-11997DD5E3B6}"/>
          </ac:spMkLst>
        </pc:spChg>
        <pc:spChg chg="del mod">
          <ac:chgData name="Ghulam Mohy Ud Din" userId="ec0b4fd2-b6d4-45bf-88fb-496ec947c019" providerId="ADAL" clId="{54A8F69A-0E4F-417C-B2E8-830BA3AE89E7}" dt="2022-07-04T04:40:38.646" v="1727" actId="478"/>
          <ac:spMkLst>
            <pc:docMk/>
            <pc:sldMk cId="3306244297" sldId="469"/>
            <ac:spMk id="8" creationId="{E4B7BD78-C56B-4265-859C-ED12A52CAB34}"/>
          </ac:spMkLst>
        </pc:spChg>
        <pc:spChg chg="mod">
          <ac:chgData name="Ghulam Mohy Ud Din" userId="ec0b4fd2-b6d4-45bf-88fb-496ec947c019" providerId="ADAL" clId="{54A8F69A-0E4F-417C-B2E8-830BA3AE89E7}" dt="2022-07-04T04:41:54.174" v="1740" actId="1076"/>
          <ac:spMkLst>
            <pc:docMk/>
            <pc:sldMk cId="3306244297" sldId="469"/>
            <ac:spMk id="9" creationId="{B79EC5A7-6FE8-42EB-9434-150840FA0961}"/>
          </ac:spMkLst>
        </pc:spChg>
        <pc:spChg chg="mod">
          <ac:chgData name="Ghulam Mohy Ud Din" userId="ec0b4fd2-b6d4-45bf-88fb-496ec947c019" providerId="ADAL" clId="{54A8F69A-0E4F-417C-B2E8-830BA3AE89E7}" dt="2022-07-04T04:59:18.824" v="1760" actId="404"/>
          <ac:spMkLst>
            <pc:docMk/>
            <pc:sldMk cId="3306244297" sldId="469"/>
            <ac:spMk id="10" creationId="{200EDE8E-43F5-4C55-A49E-316753F0ABF1}"/>
          </ac:spMkLst>
        </pc:spChg>
        <pc:spChg chg="del mod">
          <ac:chgData name="Ghulam Mohy Ud Din" userId="ec0b4fd2-b6d4-45bf-88fb-496ec947c019" providerId="ADAL" clId="{54A8F69A-0E4F-417C-B2E8-830BA3AE89E7}" dt="2022-07-04T04:39:17.044" v="1712" actId="478"/>
          <ac:spMkLst>
            <pc:docMk/>
            <pc:sldMk cId="3306244297" sldId="469"/>
            <ac:spMk id="11" creationId="{438CA06C-AF7E-4B76-B94A-6EA4AAF35218}"/>
          </ac:spMkLst>
        </pc:spChg>
        <pc:spChg chg="del mod">
          <ac:chgData name="Ghulam Mohy Ud Din" userId="ec0b4fd2-b6d4-45bf-88fb-496ec947c019" providerId="ADAL" clId="{54A8F69A-0E4F-417C-B2E8-830BA3AE89E7}" dt="2022-07-04T04:39:36.995" v="1717" actId="478"/>
          <ac:spMkLst>
            <pc:docMk/>
            <pc:sldMk cId="3306244297" sldId="469"/>
            <ac:spMk id="12" creationId="{691318B5-422C-4075-9C1A-5A6341BB092B}"/>
          </ac:spMkLst>
        </pc:spChg>
        <pc:spChg chg="del mod">
          <ac:chgData name="Ghulam Mohy Ud Din" userId="ec0b4fd2-b6d4-45bf-88fb-496ec947c019" providerId="ADAL" clId="{54A8F69A-0E4F-417C-B2E8-830BA3AE89E7}" dt="2022-07-04T04:39:32.013" v="1714" actId="478"/>
          <ac:spMkLst>
            <pc:docMk/>
            <pc:sldMk cId="3306244297" sldId="469"/>
            <ac:spMk id="13" creationId="{F3592B4D-1132-401B-83BC-A050969B3192}"/>
          </ac:spMkLst>
        </pc:spChg>
        <pc:spChg chg="mod">
          <ac:chgData name="Ghulam Mohy Ud Din" userId="ec0b4fd2-b6d4-45bf-88fb-496ec947c019" providerId="ADAL" clId="{54A8F69A-0E4F-417C-B2E8-830BA3AE89E7}" dt="2022-07-04T04:42:15.205" v="1742" actId="1076"/>
          <ac:spMkLst>
            <pc:docMk/>
            <pc:sldMk cId="3306244297" sldId="469"/>
            <ac:spMk id="14" creationId="{50BC551A-A4A0-4490-9E7A-B1B574197464}"/>
          </ac:spMkLst>
        </pc:spChg>
        <pc:spChg chg="del mod">
          <ac:chgData name="Ghulam Mohy Ud Din" userId="ec0b4fd2-b6d4-45bf-88fb-496ec947c019" providerId="ADAL" clId="{54A8F69A-0E4F-417C-B2E8-830BA3AE89E7}" dt="2022-07-04T04:39:15.097" v="1711" actId="478"/>
          <ac:spMkLst>
            <pc:docMk/>
            <pc:sldMk cId="3306244297" sldId="469"/>
            <ac:spMk id="15" creationId="{40D82AD6-A56B-4E7A-BC8A-17EA6290DD0D}"/>
          </ac:spMkLst>
        </pc:spChg>
        <pc:spChg chg="mod">
          <ac:chgData name="Ghulam Mohy Ud Din" userId="ec0b4fd2-b6d4-45bf-88fb-496ec947c019" providerId="ADAL" clId="{54A8F69A-0E4F-417C-B2E8-830BA3AE89E7}" dt="2022-07-04T04:19:19.060" v="1625"/>
          <ac:spMkLst>
            <pc:docMk/>
            <pc:sldMk cId="3306244297" sldId="469"/>
            <ac:spMk id="16" creationId="{7E4B97CA-0B49-4210-86CD-A5F51211EC42}"/>
          </ac:spMkLst>
        </pc:spChg>
        <pc:spChg chg="mod">
          <ac:chgData name="Ghulam Mohy Ud Din" userId="ec0b4fd2-b6d4-45bf-88fb-496ec947c019" providerId="ADAL" clId="{54A8F69A-0E4F-417C-B2E8-830BA3AE89E7}" dt="2022-07-04T04:42:03.277" v="1741" actId="1076"/>
          <ac:spMkLst>
            <pc:docMk/>
            <pc:sldMk cId="3306244297" sldId="469"/>
            <ac:spMk id="20" creationId="{9E23E761-2820-4D79-A627-6B11207A2462}"/>
          </ac:spMkLst>
        </pc:spChg>
        <pc:spChg chg="del mod">
          <ac:chgData name="Ghulam Mohy Ud Din" userId="ec0b4fd2-b6d4-45bf-88fb-496ec947c019" providerId="ADAL" clId="{54A8F69A-0E4F-417C-B2E8-830BA3AE89E7}" dt="2022-07-04T04:40:32.890" v="1726" actId="478"/>
          <ac:spMkLst>
            <pc:docMk/>
            <pc:sldMk cId="3306244297" sldId="469"/>
            <ac:spMk id="21" creationId="{0CD02CAF-AC85-4E97-AA85-201FC962A24A}"/>
          </ac:spMkLst>
        </pc:spChg>
        <pc:spChg chg="mod">
          <ac:chgData name="Ghulam Mohy Ud Din" userId="ec0b4fd2-b6d4-45bf-88fb-496ec947c019" providerId="ADAL" clId="{54A8F69A-0E4F-417C-B2E8-830BA3AE89E7}" dt="2022-07-04T04:19:19.060" v="1625"/>
          <ac:spMkLst>
            <pc:docMk/>
            <pc:sldMk cId="3306244297" sldId="469"/>
            <ac:spMk id="22" creationId="{57E7A7CE-E666-40C9-A704-B8E4E3D08E67}"/>
          </ac:spMkLst>
        </pc:spChg>
        <pc:spChg chg="del mod">
          <ac:chgData name="Ghulam Mohy Ud Din" userId="ec0b4fd2-b6d4-45bf-88fb-496ec947c019" providerId="ADAL" clId="{54A8F69A-0E4F-417C-B2E8-830BA3AE89E7}" dt="2022-07-04T04:38:32.133" v="1707" actId="478"/>
          <ac:spMkLst>
            <pc:docMk/>
            <pc:sldMk cId="3306244297" sldId="469"/>
            <ac:spMk id="27" creationId="{34494FD2-DFF1-4DD9-9E89-4B99B30FDCBE}"/>
          </ac:spMkLst>
        </pc:spChg>
        <pc:spChg chg="del mod">
          <ac:chgData name="Ghulam Mohy Ud Din" userId="ec0b4fd2-b6d4-45bf-88fb-496ec947c019" providerId="ADAL" clId="{54A8F69A-0E4F-417C-B2E8-830BA3AE89E7}" dt="2022-07-04T04:40:22.569" v="1724" actId="478"/>
          <ac:spMkLst>
            <pc:docMk/>
            <pc:sldMk cId="3306244297" sldId="469"/>
            <ac:spMk id="28" creationId="{52CDF502-DB9D-454C-8F1B-8243067F96EC}"/>
          </ac:spMkLst>
        </pc:spChg>
        <pc:spChg chg="add mod">
          <ac:chgData name="Ghulam Mohy Ud Din" userId="ec0b4fd2-b6d4-45bf-88fb-496ec947c019" providerId="ADAL" clId="{54A8F69A-0E4F-417C-B2E8-830BA3AE89E7}" dt="2022-07-04T04:43:58.878" v="1748" actId="1076"/>
          <ac:spMkLst>
            <pc:docMk/>
            <pc:sldMk cId="3306244297" sldId="469"/>
            <ac:spMk id="29" creationId="{2F8F439A-C660-4D05-BCC7-F7E84CFE1F9C}"/>
          </ac:spMkLst>
        </pc:spChg>
        <pc:spChg chg="add del mod">
          <ac:chgData name="Ghulam Mohy Ud Din" userId="ec0b4fd2-b6d4-45bf-88fb-496ec947c019" providerId="ADAL" clId="{54A8F69A-0E4F-417C-B2E8-830BA3AE89E7}" dt="2022-07-04T04:35:42.511" v="1671" actId="478"/>
          <ac:spMkLst>
            <pc:docMk/>
            <pc:sldMk cId="3306244297" sldId="469"/>
            <ac:spMk id="31" creationId="{2FDA6085-DFEB-4742-AA16-14E6CBB983A1}"/>
          </ac:spMkLst>
        </pc:spChg>
        <pc:spChg chg="add del mod">
          <ac:chgData name="Ghulam Mohy Ud Din" userId="ec0b4fd2-b6d4-45bf-88fb-496ec947c019" providerId="ADAL" clId="{54A8F69A-0E4F-417C-B2E8-830BA3AE89E7}" dt="2022-07-04T04:35:53.609" v="1673" actId="478"/>
          <ac:spMkLst>
            <pc:docMk/>
            <pc:sldMk cId="3306244297" sldId="469"/>
            <ac:spMk id="33" creationId="{B1C6F2AB-5946-4C10-8D7B-C6C53E3D1672}"/>
          </ac:spMkLst>
        </pc:spChg>
        <pc:grpChg chg="add del mod">
          <ac:chgData name="Ghulam Mohy Ud Din" userId="ec0b4fd2-b6d4-45bf-88fb-496ec947c019" providerId="ADAL" clId="{54A8F69A-0E4F-417C-B2E8-830BA3AE89E7}" dt="2022-07-04T04:43:03.023" v="1743" actId="1076"/>
          <ac:grpSpMkLst>
            <pc:docMk/>
            <pc:sldMk cId="3306244297" sldId="469"/>
            <ac:grpSpMk id="7" creationId="{1DCEC9EE-4B22-4AF8-BEB6-862E003E48E0}"/>
          </ac:grpSpMkLst>
        </pc:grpChg>
        <pc:picChg chg="del">
          <ac:chgData name="Ghulam Mohy Ud Din" userId="ec0b4fd2-b6d4-45bf-88fb-496ec947c019" providerId="ADAL" clId="{54A8F69A-0E4F-417C-B2E8-830BA3AE89E7}" dt="2022-07-03T09:13:44.301" v="251" actId="478"/>
          <ac:picMkLst>
            <pc:docMk/>
            <pc:sldMk cId="3306244297" sldId="469"/>
            <ac:picMk id="4" creationId="{8CF815CF-2828-4B14-9AFF-D783E5B463F7}"/>
          </ac:picMkLst>
        </pc:picChg>
        <pc:cxnChg chg="mod">
          <ac:chgData name="Ghulam Mohy Ud Din" userId="ec0b4fd2-b6d4-45bf-88fb-496ec947c019" providerId="ADAL" clId="{54A8F69A-0E4F-417C-B2E8-830BA3AE89E7}" dt="2022-07-04T04:41:16.535" v="1732" actId="1076"/>
          <ac:cxnSpMkLst>
            <pc:docMk/>
            <pc:sldMk cId="3306244297" sldId="469"/>
            <ac:cxnSpMk id="17" creationId="{7841C923-EA84-4253-8A3A-F336B0F3BC5A}"/>
          </ac:cxnSpMkLst>
        </pc:cxnChg>
        <pc:cxnChg chg="mod">
          <ac:chgData name="Ghulam Mohy Ud Din" userId="ec0b4fd2-b6d4-45bf-88fb-496ec947c019" providerId="ADAL" clId="{54A8F69A-0E4F-417C-B2E8-830BA3AE89E7}" dt="2022-07-04T04:42:15.205" v="1742" actId="1076"/>
          <ac:cxnSpMkLst>
            <pc:docMk/>
            <pc:sldMk cId="3306244297" sldId="469"/>
            <ac:cxnSpMk id="18" creationId="{314948DA-4E9E-476E-8A05-A4066B3DA29D}"/>
          </ac:cxnSpMkLst>
        </pc:cxnChg>
        <pc:cxnChg chg="mod">
          <ac:chgData name="Ghulam Mohy Ud Din" userId="ec0b4fd2-b6d4-45bf-88fb-496ec947c019" providerId="ADAL" clId="{54A8F69A-0E4F-417C-B2E8-830BA3AE89E7}" dt="2022-07-04T04:41:54.174" v="1740" actId="1076"/>
          <ac:cxnSpMkLst>
            <pc:docMk/>
            <pc:sldMk cId="3306244297" sldId="469"/>
            <ac:cxnSpMk id="19" creationId="{166FC029-040F-4D17-8690-4A2DB8D06BE7}"/>
          </ac:cxnSpMkLst>
        </pc:cxnChg>
        <pc:cxnChg chg="mod">
          <ac:chgData name="Ghulam Mohy Ud Din" userId="ec0b4fd2-b6d4-45bf-88fb-496ec947c019" providerId="ADAL" clId="{54A8F69A-0E4F-417C-B2E8-830BA3AE89E7}" dt="2022-07-04T04:39:35.167" v="1716" actId="478"/>
          <ac:cxnSpMkLst>
            <pc:docMk/>
            <pc:sldMk cId="3306244297" sldId="469"/>
            <ac:cxnSpMk id="23" creationId="{DC1B8F68-C8A1-4C48-AF43-CE474FD71185}"/>
          </ac:cxnSpMkLst>
        </pc:cxnChg>
        <pc:cxnChg chg="del mod">
          <ac:chgData name="Ghulam Mohy Ud Din" userId="ec0b4fd2-b6d4-45bf-88fb-496ec947c019" providerId="ADAL" clId="{54A8F69A-0E4F-417C-B2E8-830BA3AE89E7}" dt="2022-07-04T04:39:21.572" v="1713" actId="478"/>
          <ac:cxnSpMkLst>
            <pc:docMk/>
            <pc:sldMk cId="3306244297" sldId="469"/>
            <ac:cxnSpMk id="24" creationId="{C55E932F-4AEF-4A0A-BAC0-BE6D5D575831}"/>
          </ac:cxnSpMkLst>
        </pc:cxnChg>
        <pc:cxnChg chg="del mod">
          <ac:chgData name="Ghulam Mohy Ud Din" userId="ec0b4fd2-b6d4-45bf-88fb-496ec947c019" providerId="ADAL" clId="{54A8F69A-0E4F-417C-B2E8-830BA3AE89E7}" dt="2022-07-04T04:39:40.386" v="1718" actId="478"/>
          <ac:cxnSpMkLst>
            <pc:docMk/>
            <pc:sldMk cId="3306244297" sldId="469"/>
            <ac:cxnSpMk id="25" creationId="{0B70F690-421F-4BD5-8451-8AD8C2E88F11}"/>
          </ac:cxnSpMkLst>
        </pc:cxnChg>
        <pc:cxnChg chg="del mod">
          <ac:chgData name="Ghulam Mohy Ud Din" userId="ec0b4fd2-b6d4-45bf-88fb-496ec947c019" providerId="ADAL" clId="{54A8F69A-0E4F-417C-B2E8-830BA3AE89E7}" dt="2022-07-04T04:38:35.675" v="1708" actId="478"/>
          <ac:cxnSpMkLst>
            <pc:docMk/>
            <pc:sldMk cId="3306244297" sldId="469"/>
            <ac:cxnSpMk id="26" creationId="{0659D4FB-4A29-466C-9E1D-3FD3D13730F8}"/>
          </ac:cxnSpMkLst>
        </pc:cxnChg>
      </pc:sldChg>
      <pc:sldChg chg="addSp modSp add mod">
        <pc:chgData name="Ghulam Mohy Ud Din" userId="ec0b4fd2-b6d4-45bf-88fb-496ec947c019" providerId="ADAL" clId="{54A8F69A-0E4F-417C-B2E8-830BA3AE89E7}" dt="2022-07-04T05:10:20.065" v="1784" actId="20577"/>
        <pc:sldMkLst>
          <pc:docMk/>
          <pc:sldMk cId="859765471" sldId="470"/>
        </pc:sldMkLst>
        <pc:spChg chg="mod">
          <ac:chgData name="Ghulam Mohy Ud Din" userId="ec0b4fd2-b6d4-45bf-88fb-496ec947c019" providerId="ADAL" clId="{54A8F69A-0E4F-417C-B2E8-830BA3AE89E7}" dt="2022-07-04T05:10:07.647" v="1783"/>
          <ac:spMkLst>
            <pc:docMk/>
            <pc:sldMk cId="859765471" sldId="470"/>
            <ac:spMk id="2" creationId="{DF0283BD-A71E-439C-8F61-60D569FA8161}"/>
          </ac:spMkLst>
        </pc:spChg>
        <pc:spChg chg="add mod">
          <ac:chgData name="Ghulam Mohy Ud Din" userId="ec0b4fd2-b6d4-45bf-88fb-496ec947c019" providerId="ADAL" clId="{54A8F69A-0E4F-417C-B2E8-830BA3AE89E7}" dt="2022-07-04T05:10:20.065" v="1784" actId="20577"/>
          <ac:spMkLst>
            <pc:docMk/>
            <pc:sldMk cId="859765471" sldId="470"/>
            <ac:spMk id="4" creationId="{1F87EBBF-8840-495E-8E75-8FF855C82F1D}"/>
          </ac:spMkLst>
        </pc:spChg>
      </pc:sldChg>
      <pc:sldChg chg="addSp delSp modSp add mod">
        <pc:chgData name="Ghulam Mohy Ud Din" userId="ec0b4fd2-b6d4-45bf-88fb-496ec947c019" providerId="ADAL" clId="{54A8F69A-0E4F-417C-B2E8-830BA3AE89E7}" dt="2022-07-03T14:03:37.336" v="610" actId="207"/>
        <pc:sldMkLst>
          <pc:docMk/>
          <pc:sldMk cId="2592633340" sldId="471"/>
        </pc:sldMkLst>
        <pc:spChg chg="mod">
          <ac:chgData name="Ghulam Mohy Ud Din" userId="ec0b4fd2-b6d4-45bf-88fb-496ec947c019" providerId="ADAL" clId="{54A8F69A-0E4F-417C-B2E8-830BA3AE89E7}" dt="2022-07-03T14:02:09.921" v="598" actId="20577"/>
          <ac:spMkLst>
            <pc:docMk/>
            <pc:sldMk cId="2592633340" sldId="471"/>
            <ac:spMk id="2" creationId="{B22049C2-3827-4DEB-9359-BE4D1B173C3C}"/>
          </ac:spMkLst>
        </pc:spChg>
        <pc:spChg chg="add mod">
          <ac:chgData name="Ghulam Mohy Ud Din" userId="ec0b4fd2-b6d4-45bf-88fb-496ec947c019" providerId="ADAL" clId="{54A8F69A-0E4F-417C-B2E8-830BA3AE89E7}" dt="2022-07-03T14:03:37.336" v="610" actId="207"/>
          <ac:spMkLst>
            <pc:docMk/>
            <pc:sldMk cId="2592633340" sldId="471"/>
            <ac:spMk id="6" creationId="{273D25F0-C7E6-4AF8-A655-49522ACB43D2}"/>
          </ac:spMkLst>
        </pc:spChg>
        <pc:picChg chg="del">
          <ac:chgData name="Ghulam Mohy Ud Din" userId="ec0b4fd2-b6d4-45bf-88fb-496ec947c019" providerId="ADAL" clId="{54A8F69A-0E4F-417C-B2E8-830BA3AE89E7}" dt="2022-07-03T13:54:29.107" v="561" actId="478"/>
          <ac:picMkLst>
            <pc:docMk/>
            <pc:sldMk cId="2592633340" sldId="471"/>
            <ac:picMk id="4" creationId="{5C5CBD33-1B1A-48D2-8C30-EA5896D08862}"/>
          </ac:picMkLst>
        </pc:picChg>
        <pc:picChg chg="add mod modCrop">
          <ac:chgData name="Ghulam Mohy Ud Din" userId="ec0b4fd2-b6d4-45bf-88fb-496ec947c019" providerId="ADAL" clId="{54A8F69A-0E4F-417C-B2E8-830BA3AE89E7}" dt="2022-07-03T14:03:26.582" v="607" actId="1076"/>
          <ac:picMkLst>
            <pc:docMk/>
            <pc:sldMk cId="2592633340" sldId="471"/>
            <ac:picMk id="5" creationId="{95E97E23-FEB7-4E30-A989-6751FC848054}"/>
          </ac:picMkLst>
        </pc:picChg>
      </pc:sldChg>
      <pc:sldChg chg="delSp modSp add mod ord">
        <pc:chgData name="Ghulam Mohy Ud Din" userId="ec0b4fd2-b6d4-45bf-88fb-496ec947c019" providerId="ADAL" clId="{54A8F69A-0E4F-417C-B2E8-830BA3AE89E7}" dt="2022-07-03T14:04:59.361" v="641" actId="20577"/>
        <pc:sldMkLst>
          <pc:docMk/>
          <pc:sldMk cId="3108369220" sldId="472"/>
        </pc:sldMkLst>
        <pc:spChg chg="mod">
          <ac:chgData name="Ghulam Mohy Ud Din" userId="ec0b4fd2-b6d4-45bf-88fb-496ec947c019" providerId="ADAL" clId="{54A8F69A-0E4F-417C-B2E8-830BA3AE89E7}" dt="2022-07-03T14:04:59.361" v="641" actId="20577"/>
          <ac:spMkLst>
            <pc:docMk/>
            <pc:sldMk cId="3108369220" sldId="472"/>
            <ac:spMk id="2" creationId="{B22049C2-3827-4DEB-9359-BE4D1B173C3C}"/>
          </ac:spMkLst>
        </pc:spChg>
        <pc:picChg chg="del">
          <ac:chgData name="Ghulam Mohy Ud Din" userId="ec0b4fd2-b6d4-45bf-88fb-496ec947c019" providerId="ADAL" clId="{54A8F69A-0E4F-417C-B2E8-830BA3AE89E7}" dt="2022-07-03T14:04:26.425" v="614" actId="478"/>
          <ac:picMkLst>
            <pc:docMk/>
            <pc:sldMk cId="3108369220" sldId="472"/>
            <ac:picMk id="4" creationId="{5C5CBD33-1B1A-48D2-8C30-EA5896D08862}"/>
          </ac:picMkLst>
        </pc:picChg>
      </pc:sldChg>
      <pc:sldChg chg="addSp delSp modSp add mod">
        <pc:chgData name="Ghulam Mohy Ud Din" userId="ec0b4fd2-b6d4-45bf-88fb-496ec947c019" providerId="ADAL" clId="{54A8F69A-0E4F-417C-B2E8-830BA3AE89E7}" dt="2022-07-04T02:33:44.791" v="1115" actId="1582"/>
        <pc:sldMkLst>
          <pc:docMk/>
          <pc:sldMk cId="4051252309" sldId="473"/>
        </pc:sldMkLst>
        <pc:spChg chg="add mod">
          <ac:chgData name="Ghulam Mohy Ud Din" userId="ec0b4fd2-b6d4-45bf-88fb-496ec947c019" providerId="ADAL" clId="{54A8F69A-0E4F-417C-B2E8-830BA3AE89E7}" dt="2022-07-04T01:55:05.514" v="798" actId="14100"/>
          <ac:spMkLst>
            <pc:docMk/>
            <pc:sldMk cId="4051252309" sldId="473"/>
            <ac:spMk id="37" creationId="{5CABD97B-E9F0-40EB-80C3-A53BA959517D}"/>
          </ac:spMkLst>
        </pc:spChg>
        <pc:spChg chg="add mod">
          <ac:chgData name="Ghulam Mohy Ud Din" userId="ec0b4fd2-b6d4-45bf-88fb-496ec947c019" providerId="ADAL" clId="{54A8F69A-0E4F-417C-B2E8-830BA3AE89E7}" dt="2022-07-04T01:54:55.194" v="797" actId="1076"/>
          <ac:spMkLst>
            <pc:docMk/>
            <pc:sldMk cId="4051252309" sldId="473"/>
            <ac:spMk id="38" creationId="{BE1646FB-4DF3-485A-B71F-1886EB1866FE}"/>
          </ac:spMkLst>
        </pc:spChg>
        <pc:spChg chg="add mod">
          <ac:chgData name="Ghulam Mohy Ud Din" userId="ec0b4fd2-b6d4-45bf-88fb-496ec947c019" providerId="ADAL" clId="{54A8F69A-0E4F-417C-B2E8-830BA3AE89E7}" dt="2022-07-04T02:15:03.140" v="989" actId="6549"/>
          <ac:spMkLst>
            <pc:docMk/>
            <pc:sldMk cId="4051252309" sldId="473"/>
            <ac:spMk id="39" creationId="{997776A7-2032-4B4D-ACE6-CCE1A09F6DDC}"/>
          </ac:spMkLst>
        </pc:spChg>
        <pc:spChg chg="add mod">
          <ac:chgData name="Ghulam Mohy Ud Din" userId="ec0b4fd2-b6d4-45bf-88fb-496ec947c019" providerId="ADAL" clId="{54A8F69A-0E4F-417C-B2E8-830BA3AE89E7}" dt="2022-07-04T02:27:27.355" v="1021" actId="1076"/>
          <ac:spMkLst>
            <pc:docMk/>
            <pc:sldMk cId="4051252309" sldId="473"/>
            <ac:spMk id="42" creationId="{80D97F1E-93C2-454B-8717-CEC3818DF48D}"/>
          </ac:spMkLst>
        </pc:spChg>
        <pc:spChg chg="add mod">
          <ac:chgData name="Ghulam Mohy Ud Din" userId="ec0b4fd2-b6d4-45bf-88fb-496ec947c019" providerId="ADAL" clId="{54A8F69A-0E4F-417C-B2E8-830BA3AE89E7}" dt="2022-07-04T02:31:25.129" v="1098" actId="1076"/>
          <ac:spMkLst>
            <pc:docMk/>
            <pc:sldMk cId="4051252309" sldId="473"/>
            <ac:spMk id="43" creationId="{A92D1537-728D-425A-95F5-BA36B97C5BA9}"/>
          </ac:spMkLst>
        </pc:spChg>
        <pc:spChg chg="add mod">
          <ac:chgData name="Ghulam Mohy Ud Din" userId="ec0b4fd2-b6d4-45bf-88fb-496ec947c019" providerId="ADAL" clId="{54A8F69A-0E4F-417C-B2E8-830BA3AE89E7}" dt="2022-07-04T02:30:08.411" v="1090" actId="1076"/>
          <ac:spMkLst>
            <pc:docMk/>
            <pc:sldMk cId="4051252309" sldId="473"/>
            <ac:spMk id="45" creationId="{20FD9C75-1DE0-478A-BCCF-7F7E3EDBEE4B}"/>
          </ac:spMkLst>
        </pc:spChg>
        <pc:spChg chg="add mod">
          <ac:chgData name="Ghulam Mohy Ud Din" userId="ec0b4fd2-b6d4-45bf-88fb-496ec947c019" providerId="ADAL" clId="{54A8F69A-0E4F-417C-B2E8-830BA3AE89E7}" dt="2022-07-04T02:33:44.791" v="1115" actId="1582"/>
          <ac:spMkLst>
            <pc:docMk/>
            <pc:sldMk cId="4051252309" sldId="473"/>
            <ac:spMk id="46" creationId="{D9FCDE58-D393-4760-82B4-017E6B17D56F}"/>
          </ac:spMkLst>
        </pc:spChg>
        <pc:spChg chg="add mod">
          <ac:chgData name="Ghulam Mohy Ud Din" userId="ec0b4fd2-b6d4-45bf-88fb-496ec947c019" providerId="ADAL" clId="{54A8F69A-0E4F-417C-B2E8-830BA3AE89E7}" dt="2022-07-04T02:33:36.815" v="1113" actId="1582"/>
          <ac:spMkLst>
            <pc:docMk/>
            <pc:sldMk cId="4051252309" sldId="473"/>
            <ac:spMk id="47" creationId="{C5282C91-6611-4B9C-A7EF-B59FEF945217}"/>
          </ac:spMkLst>
        </pc:spChg>
        <pc:grpChg chg="add mod">
          <ac:chgData name="Ghulam Mohy Ud Din" userId="ec0b4fd2-b6d4-45bf-88fb-496ec947c019" providerId="ADAL" clId="{54A8F69A-0E4F-417C-B2E8-830BA3AE89E7}" dt="2022-07-04T01:54:47.290" v="796" actId="14100"/>
          <ac:grpSpMkLst>
            <pc:docMk/>
            <pc:sldMk cId="4051252309" sldId="473"/>
            <ac:grpSpMk id="36" creationId="{0F31262A-2885-4357-8E7D-34604B481DE9}"/>
          </ac:grpSpMkLst>
        </pc:grpChg>
        <pc:picChg chg="del">
          <ac:chgData name="Ghulam Mohy Ud Din" userId="ec0b4fd2-b6d4-45bf-88fb-496ec947c019" providerId="ADAL" clId="{54A8F69A-0E4F-417C-B2E8-830BA3AE89E7}" dt="2022-07-04T01:28:08.146" v="643" actId="478"/>
          <ac:picMkLst>
            <pc:docMk/>
            <pc:sldMk cId="4051252309" sldId="473"/>
            <ac:picMk id="4" creationId="{3CF4AF4A-EC54-47B8-9496-4E19AA868F95}"/>
          </ac:picMkLst>
        </pc:picChg>
        <pc:picChg chg="add mod modCrop">
          <ac:chgData name="Ghulam Mohy Ud Din" userId="ec0b4fd2-b6d4-45bf-88fb-496ec947c019" providerId="ADAL" clId="{54A8F69A-0E4F-417C-B2E8-830BA3AE89E7}" dt="2022-07-04T01:51:18.616" v="745" actId="164"/>
          <ac:picMkLst>
            <pc:docMk/>
            <pc:sldMk cId="4051252309" sldId="473"/>
            <ac:picMk id="5" creationId="{A54B91CE-330B-4447-B5BF-18F452AC92B2}"/>
          </ac:picMkLst>
        </pc:picChg>
        <pc:picChg chg="add mod modCrop">
          <ac:chgData name="Ghulam Mohy Ud Din" userId="ec0b4fd2-b6d4-45bf-88fb-496ec947c019" providerId="ADAL" clId="{54A8F69A-0E4F-417C-B2E8-830BA3AE89E7}" dt="2022-07-04T01:51:18.616" v="745" actId="164"/>
          <ac:picMkLst>
            <pc:docMk/>
            <pc:sldMk cId="4051252309" sldId="473"/>
            <ac:picMk id="7" creationId="{0003FD19-6EB3-49AB-A9EC-47EF49F108DD}"/>
          </ac:picMkLst>
        </pc:picChg>
        <pc:picChg chg="add mod">
          <ac:chgData name="Ghulam Mohy Ud Din" userId="ec0b4fd2-b6d4-45bf-88fb-496ec947c019" providerId="ADAL" clId="{54A8F69A-0E4F-417C-B2E8-830BA3AE89E7}" dt="2022-07-04T01:51:18.616" v="745" actId="164"/>
          <ac:picMkLst>
            <pc:docMk/>
            <pc:sldMk cId="4051252309" sldId="473"/>
            <ac:picMk id="9" creationId="{7888D30D-6635-4F00-88CC-1CA491C96910}"/>
          </ac:picMkLst>
        </pc:picChg>
        <pc:picChg chg="add mod">
          <ac:chgData name="Ghulam Mohy Ud Din" userId="ec0b4fd2-b6d4-45bf-88fb-496ec947c019" providerId="ADAL" clId="{54A8F69A-0E4F-417C-B2E8-830BA3AE89E7}" dt="2022-07-04T01:51:18.616" v="745" actId="164"/>
          <ac:picMkLst>
            <pc:docMk/>
            <pc:sldMk cId="4051252309" sldId="473"/>
            <ac:picMk id="11" creationId="{42683A1B-67BA-4190-BAE0-801B0BBDF7E5}"/>
          </ac:picMkLst>
        </pc:picChg>
        <pc:picChg chg="add del mod">
          <ac:chgData name="Ghulam Mohy Ud Din" userId="ec0b4fd2-b6d4-45bf-88fb-496ec947c019" providerId="ADAL" clId="{54A8F69A-0E4F-417C-B2E8-830BA3AE89E7}" dt="2022-07-04T01:37:16.839" v="677" actId="478"/>
          <ac:picMkLst>
            <pc:docMk/>
            <pc:sldMk cId="4051252309" sldId="473"/>
            <ac:picMk id="13" creationId="{33754A3D-1317-48DC-9FEF-E590B15812F6}"/>
          </ac:picMkLst>
        </pc:picChg>
        <pc:picChg chg="add del mod">
          <ac:chgData name="Ghulam Mohy Ud Din" userId="ec0b4fd2-b6d4-45bf-88fb-496ec947c019" providerId="ADAL" clId="{54A8F69A-0E4F-417C-B2E8-830BA3AE89E7}" dt="2022-07-04T01:37:19.685" v="678" actId="478"/>
          <ac:picMkLst>
            <pc:docMk/>
            <pc:sldMk cId="4051252309" sldId="473"/>
            <ac:picMk id="15" creationId="{C22D264D-3975-4E93-A4F7-140F1C818147}"/>
          </ac:picMkLst>
        </pc:picChg>
        <pc:picChg chg="add del mod">
          <ac:chgData name="Ghulam Mohy Ud Din" userId="ec0b4fd2-b6d4-45bf-88fb-496ec947c019" providerId="ADAL" clId="{54A8F69A-0E4F-417C-B2E8-830BA3AE89E7}" dt="2022-07-04T01:50:22.538" v="737" actId="478"/>
          <ac:picMkLst>
            <pc:docMk/>
            <pc:sldMk cId="4051252309" sldId="473"/>
            <ac:picMk id="17" creationId="{95020143-DC39-4182-958B-F23DF0092B68}"/>
          </ac:picMkLst>
        </pc:picChg>
        <pc:picChg chg="add del mod">
          <ac:chgData name="Ghulam Mohy Ud Din" userId="ec0b4fd2-b6d4-45bf-88fb-496ec947c019" providerId="ADAL" clId="{54A8F69A-0E4F-417C-B2E8-830BA3AE89E7}" dt="2022-07-04T01:50:23.348" v="738" actId="478"/>
          <ac:picMkLst>
            <pc:docMk/>
            <pc:sldMk cId="4051252309" sldId="473"/>
            <ac:picMk id="19" creationId="{F6372B64-DE39-44FE-B1C4-8B81615EA738}"/>
          </ac:picMkLst>
        </pc:picChg>
        <pc:picChg chg="add del mod">
          <ac:chgData name="Ghulam Mohy Ud Din" userId="ec0b4fd2-b6d4-45bf-88fb-496ec947c019" providerId="ADAL" clId="{54A8F69A-0E4F-417C-B2E8-830BA3AE89E7}" dt="2022-07-04T01:50:21.851" v="736" actId="478"/>
          <ac:picMkLst>
            <pc:docMk/>
            <pc:sldMk cId="4051252309" sldId="473"/>
            <ac:picMk id="21" creationId="{A0E0062B-4C3F-47E4-B3EA-CE9D104C1724}"/>
          </ac:picMkLst>
        </pc:picChg>
        <pc:picChg chg="add del mod">
          <ac:chgData name="Ghulam Mohy Ud Din" userId="ec0b4fd2-b6d4-45bf-88fb-496ec947c019" providerId="ADAL" clId="{54A8F69A-0E4F-417C-B2E8-830BA3AE89E7}" dt="2022-07-04T01:50:24.249" v="739" actId="478"/>
          <ac:picMkLst>
            <pc:docMk/>
            <pc:sldMk cId="4051252309" sldId="473"/>
            <ac:picMk id="23" creationId="{A7387D67-6835-4B82-874D-986789502583}"/>
          </ac:picMkLst>
        </pc:picChg>
        <pc:picChg chg="add del mod">
          <ac:chgData name="Ghulam Mohy Ud Din" userId="ec0b4fd2-b6d4-45bf-88fb-496ec947c019" providerId="ADAL" clId="{54A8F69A-0E4F-417C-B2E8-830BA3AE89E7}" dt="2022-07-04T01:50:24.969" v="740" actId="478"/>
          <ac:picMkLst>
            <pc:docMk/>
            <pc:sldMk cId="4051252309" sldId="473"/>
            <ac:picMk id="25" creationId="{D2444662-860B-4C4C-B866-CAD30ED7E18E}"/>
          </ac:picMkLst>
        </pc:picChg>
        <pc:picChg chg="add del mod">
          <ac:chgData name="Ghulam Mohy Ud Din" userId="ec0b4fd2-b6d4-45bf-88fb-496ec947c019" providerId="ADAL" clId="{54A8F69A-0E4F-417C-B2E8-830BA3AE89E7}" dt="2022-07-04T01:50:26.439" v="742" actId="478"/>
          <ac:picMkLst>
            <pc:docMk/>
            <pc:sldMk cId="4051252309" sldId="473"/>
            <ac:picMk id="27" creationId="{10261495-894B-4A9F-B7D0-E0086332C4AA}"/>
          </ac:picMkLst>
        </pc:picChg>
        <pc:picChg chg="add del mod">
          <ac:chgData name="Ghulam Mohy Ud Din" userId="ec0b4fd2-b6d4-45bf-88fb-496ec947c019" providerId="ADAL" clId="{54A8F69A-0E4F-417C-B2E8-830BA3AE89E7}" dt="2022-07-04T01:50:25.658" v="741" actId="478"/>
          <ac:picMkLst>
            <pc:docMk/>
            <pc:sldMk cId="4051252309" sldId="473"/>
            <ac:picMk id="29" creationId="{9C1855D1-F8F4-4F5C-83E6-3EC16D0D3977}"/>
          </ac:picMkLst>
        </pc:picChg>
        <pc:picChg chg="add del mod">
          <ac:chgData name="Ghulam Mohy Ud Din" userId="ec0b4fd2-b6d4-45bf-88fb-496ec947c019" providerId="ADAL" clId="{54A8F69A-0E4F-417C-B2E8-830BA3AE89E7}" dt="2022-07-04T01:50:27.069" v="743" actId="478"/>
          <ac:picMkLst>
            <pc:docMk/>
            <pc:sldMk cId="4051252309" sldId="473"/>
            <ac:picMk id="31" creationId="{B7A1C6B7-4D61-4992-AFF0-2D3C72F60A64}"/>
          </ac:picMkLst>
        </pc:picChg>
        <pc:picChg chg="add del mod">
          <ac:chgData name="Ghulam Mohy Ud Din" userId="ec0b4fd2-b6d4-45bf-88fb-496ec947c019" providerId="ADAL" clId="{54A8F69A-0E4F-417C-B2E8-830BA3AE89E7}" dt="2022-07-04T01:50:27.910" v="744" actId="478"/>
          <ac:picMkLst>
            <pc:docMk/>
            <pc:sldMk cId="4051252309" sldId="473"/>
            <ac:picMk id="33" creationId="{8B22206F-2BE3-4196-9D0E-CF6A52EE0A84}"/>
          </ac:picMkLst>
        </pc:picChg>
        <pc:picChg chg="add mod modCrop">
          <ac:chgData name="Ghulam Mohy Ud Din" userId="ec0b4fd2-b6d4-45bf-88fb-496ec947c019" providerId="ADAL" clId="{54A8F69A-0E4F-417C-B2E8-830BA3AE89E7}" dt="2022-07-04T01:51:18.616" v="745" actId="164"/>
          <ac:picMkLst>
            <pc:docMk/>
            <pc:sldMk cId="4051252309" sldId="473"/>
            <ac:picMk id="35" creationId="{B1AA40A0-3660-4CCA-B7BA-0532BFF58BED}"/>
          </ac:picMkLst>
        </pc:picChg>
        <pc:cxnChg chg="add del">
          <ac:chgData name="Ghulam Mohy Ud Din" userId="ec0b4fd2-b6d4-45bf-88fb-496ec947c019" providerId="ADAL" clId="{54A8F69A-0E4F-417C-B2E8-830BA3AE89E7}" dt="2022-07-04T02:27:01.178" v="1005" actId="11529"/>
          <ac:cxnSpMkLst>
            <pc:docMk/>
            <pc:sldMk cId="4051252309" sldId="473"/>
            <ac:cxnSpMk id="41" creationId="{1C490A04-4AA0-492D-9D43-567119ED8A57}"/>
          </ac:cxnSpMkLst>
        </pc:cxnChg>
        <pc:cxnChg chg="add mod">
          <ac:chgData name="Ghulam Mohy Ud Din" userId="ec0b4fd2-b6d4-45bf-88fb-496ec947c019" providerId="ADAL" clId="{54A8F69A-0E4F-417C-B2E8-830BA3AE89E7}" dt="2022-07-04T02:32:40.809" v="1105" actId="692"/>
          <ac:cxnSpMkLst>
            <pc:docMk/>
            <pc:sldMk cId="4051252309" sldId="473"/>
            <ac:cxnSpMk id="49" creationId="{0B1D9EA2-9EBD-4138-B6DB-F4CB4B248F56}"/>
          </ac:cxnSpMkLst>
        </pc:cxnChg>
        <pc:cxnChg chg="add mod">
          <ac:chgData name="Ghulam Mohy Ud Din" userId="ec0b4fd2-b6d4-45bf-88fb-496ec947c019" providerId="ADAL" clId="{54A8F69A-0E4F-417C-B2E8-830BA3AE89E7}" dt="2022-07-04T02:33:02.417" v="1108" actId="14100"/>
          <ac:cxnSpMkLst>
            <pc:docMk/>
            <pc:sldMk cId="4051252309" sldId="473"/>
            <ac:cxnSpMk id="50" creationId="{03F3C90E-12E9-4718-8B2E-25F4125EAA5F}"/>
          </ac:cxnSpMkLst>
        </pc:cxnChg>
        <pc:cxnChg chg="add mod">
          <ac:chgData name="Ghulam Mohy Ud Din" userId="ec0b4fd2-b6d4-45bf-88fb-496ec947c019" providerId="ADAL" clId="{54A8F69A-0E4F-417C-B2E8-830BA3AE89E7}" dt="2022-07-04T02:33:18.851" v="1111" actId="14100"/>
          <ac:cxnSpMkLst>
            <pc:docMk/>
            <pc:sldMk cId="4051252309" sldId="473"/>
            <ac:cxnSpMk id="52" creationId="{28DDBBEA-8A01-46E1-B13B-435005F4449D}"/>
          </ac:cxnSpMkLst>
        </pc:cxnChg>
      </pc:sldChg>
      <pc:sldChg chg="addSp delSp modSp add mod">
        <pc:chgData name="Ghulam Mohy Ud Din" userId="ec0b4fd2-b6d4-45bf-88fb-496ec947c019" providerId="ADAL" clId="{54A8F69A-0E4F-417C-B2E8-830BA3AE89E7}" dt="2022-07-04T02:44:00.723" v="1304" actId="14100"/>
        <pc:sldMkLst>
          <pc:docMk/>
          <pc:sldMk cId="4218443923" sldId="474"/>
        </pc:sldMkLst>
        <pc:spChg chg="add mod">
          <ac:chgData name="Ghulam Mohy Ud Din" userId="ec0b4fd2-b6d4-45bf-88fb-496ec947c019" providerId="ADAL" clId="{54A8F69A-0E4F-417C-B2E8-830BA3AE89E7}" dt="2022-07-04T02:35:44.091" v="1149" actId="14100"/>
          <ac:spMkLst>
            <pc:docMk/>
            <pc:sldMk cId="4218443923" sldId="474"/>
            <ac:spMk id="22" creationId="{796896CE-66B3-4CA9-8C57-01784BF54175}"/>
          </ac:spMkLst>
        </pc:spChg>
        <pc:spChg chg="add mod">
          <ac:chgData name="Ghulam Mohy Ud Din" userId="ec0b4fd2-b6d4-45bf-88fb-496ec947c019" providerId="ADAL" clId="{54A8F69A-0E4F-417C-B2E8-830BA3AE89E7}" dt="2022-07-04T02:37:27.466" v="1175" actId="1076"/>
          <ac:spMkLst>
            <pc:docMk/>
            <pc:sldMk cId="4218443923" sldId="474"/>
            <ac:spMk id="26" creationId="{4C0CF6E5-0F4A-48CB-AB28-F1AB92013761}"/>
          </ac:spMkLst>
        </pc:spChg>
        <pc:spChg chg="add mod">
          <ac:chgData name="Ghulam Mohy Ud Din" userId="ec0b4fd2-b6d4-45bf-88fb-496ec947c019" providerId="ADAL" clId="{54A8F69A-0E4F-417C-B2E8-830BA3AE89E7}" dt="2022-07-04T02:38:08.425" v="1186" actId="14100"/>
          <ac:spMkLst>
            <pc:docMk/>
            <pc:sldMk cId="4218443923" sldId="474"/>
            <ac:spMk id="30" creationId="{EA90F63A-E5F1-4A7C-B1A1-DF50C0D2516F}"/>
          </ac:spMkLst>
        </pc:spChg>
        <pc:spChg chg="add mod">
          <ac:chgData name="Ghulam Mohy Ud Din" userId="ec0b4fd2-b6d4-45bf-88fb-496ec947c019" providerId="ADAL" clId="{54A8F69A-0E4F-417C-B2E8-830BA3AE89E7}" dt="2022-07-04T02:39:15.249" v="1194" actId="14100"/>
          <ac:spMkLst>
            <pc:docMk/>
            <pc:sldMk cId="4218443923" sldId="474"/>
            <ac:spMk id="34" creationId="{4623B1E1-91C3-43FA-A6B2-F63674D28483}"/>
          </ac:spMkLst>
        </pc:spChg>
        <pc:spChg chg="add mod">
          <ac:chgData name="Ghulam Mohy Ud Din" userId="ec0b4fd2-b6d4-45bf-88fb-496ec947c019" providerId="ADAL" clId="{54A8F69A-0E4F-417C-B2E8-830BA3AE89E7}" dt="2022-07-04T02:40:06.908" v="1224" actId="1076"/>
          <ac:spMkLst>
            <pc:docMk/>
            <pc:sldMk cId="4218443923" sldId="474"/>
            <ac:spMk id="35" creationId="{F1232848-1879-4D5D-966A-54C37D1888FE}"/>
          </ac:spMkLst>
        </pc:spChg>
        <pc:spChg chg="add mod">
          <ac:chgData name="Ghulam Mohy Ud Din" userId="ec0b4fd2-b6d4-45bf-88fb-496ec947c019" providerId="ADAL" clId="{54A8F69A-0E4F-417C-B2E8-830BA3AE89E7}" dt="2022-07-04T02:41:20.195" v="1241" actId="14100"/>
          <ac:spMkLst>
            <pc:docMk/>
            <pc:sldMk cId="4218443923" sldId="474"/>
            <ac:spMk id="38" creationId="{70D9685C-3776-4C49-8A88-DEAAEB56778B}"/>
          </ac:spMkLst>
        </pc:spChg>
        <pc:spChg chg="add mod">
          <ac:chgData name="Ghulam Mohy Ud Din" userId="ec0b4fd2-b6d4-45bf-88fb-496ec947c019" providerId="ADAL" clId="{54A8F69A-0E4F-417C-B2E8-830BA3AE89E7}" dt="2022-07-04T02:41:52.258" v="1262" actId="1076"/>
          <ac:spMkLst>
            <pc:docMk/>
            <pc:sldMk cId="4218443923" sldId="474"/>
            <ac:spMk id="42" creationId="{8A588A35-23DE-43F9-9779-2CB5DE8E8D88}"/>
          </ac:spMkLst>
        </pc:spChg>
        <pc:spChg chg="add mod">
          <ac:chgData name="Ghulam Mohy Ud Din" userId="ec0b4fd2-b6d4-45bf-88fb-496ec947c019" providerId="ADAL" clId="{54A8F69A-0E4F-417C-B2E8-830BA3AE89E7}" dt="2022-07-04T02:43:25.619" v="1270" actId="14100"/>
          <ac:spMkLst>
            <pc:docMk/>
            <pc:sldMk cId="4218443923" sldId="474"/>
            <ac:spMk id="46" creationId="{E1BB74F8-EB25-4C57-95EE-7A08707CE415}"/>
          </ac:spMkLst>
        </pc:spChg>
        <pc:spChg chg="add mod">
          <ac:chgData name="Ghulam Mohy Ud Din" userId="ec0b4fd2-b6d4-45bf-88fb-496ec947c019" providerId="ADAL" clId="{54A8F69A-0E4F-417C-B2E8-830BA3AE89E7}" dt="2022-07-04T02:43:51.125" v="1301" actId="20577"/>
          <ac:spMkLst>
            <pc:docMk/>
            <pc:sldMk cId="4218443923" sldId="474"/>
            <ac:spMk id="47" creationId="{305EC28F-FF75-4529-81D1-381A73024FC7}"/>
          </ac:spMkLst>
        </pc:spChg>
        <pc:picChg chg="add del mod">
          <ac:chgData name="Ghulam Mohy Ud Din" userId="ec0b4fd2-b6d4-45bf-88fb-496ec947c019" providerId="ADAL" clId="{54A8F69A-0E4F-417C-B2E8-830BA3AE89E7}" dt="2022-07-04T02:26:36.275" v="1003" actId="478"/>
          <ac:picMkLst>
            <pc:docMk/>
            <pc:sldMk cId="4218443923" sldId="474"/>
            <ac:picMk id="4" creationId="{4D02E747-18C6-4373-91D6-059AFC14C92C}"/>
          </ac:picMkLst>
        </pc:picChg>
        <pc:picChg chg="del">
          <ac:chgData name="Ghulam Mohy Ud Din" userId="ec0b4fd2-b6d4-45bf-88fb-496ec947c019" providerId="ADAL" clId="{54A8F69A-0E4F-417C-B2E8-830BA3AE89E7}" dt="2022-07-04T01:58:12.052" v="839" actId="478"/>
          <ac:picMkLst>
            <pc:docMk/>
            <pc:sldMk cId="4218443923" sldId="474"/>
            <ac:picMk id="5" creationId="{A54B91CE-330B-4447-B5BF-18F452AC92B2}"/>
          </ac:picMkLst>
        </pc:picChg>
        <pc:picChg chg="del">
          <ac:chgData name="Ghulam Mohy Ud Din" userId="ec0b4fd2-b6d4-45bf-88fb-496ec947c019" providerId="ADAL" clId="{54A8F69A-0E4F-417C-B2E8-830BA3AE89E7}" dt="2022-07-04T01:58:12.740" v="840" actId="478"/>
          <ac:picMkLst>
            <pc:docMk/>
            <pc:sldMk cId="4218443923" sldId="474"/>
            <ac:picMk id="7" creationId="{0003FD19-6EB3-49AB-A9EC-47EF49F108DD}"/>
          </ac:picMkLst>
        </pc:picChg>
        <pc:picChg chg="add del mod">
          <ac:chgData name="Ghulam Mohy Ud Din" userId="ec0b4fd2-b6d4-45bf-88fb-496ec947c019" providerId="ADAL" clId="{54A8F69A-0E4F-417C-B2E8-830BA3AE89E7}" dt="2022-07-04T02:04:38.893" v="881" actId="478"/>
          <ac:picMkLst>
            <pc:docMk/>
            <pc:sldMk cId="4218443923" sldId="474"/>
            <ac:picMk id="8" creationId="{CB8EEC2F-BFC0-49A4-AE06-B356CDAEA8FA}"/>
          </ac:picMkLst>
        </pc:picChg>
        <pc:picChg chg="del">
          <ac:chgData name="Ghulam Mohy Ud Din" userId="ec0b4fd2-b6d4-45bf-88fb-496ec947c019" providerId="ADAL" clId="{54A8F69A-0E4F-417C-B2E8-830BA3AE89E7}" dt="2022-07-04T01:58:13.461" v="841" actId="478"/>
          <ac:picMkLst>
            <pc:docMk/>
            <pc:sldMk cId="4218443923" sldId="474"/>
            <ac:picMk id="9" creationId="{7888D30D-6635-4F00-88CC-1CA491C96910}"/>
          </ac:picMkLst>
        </pc:picChg>
        <pc:picChg chg="del">
          <ac:chgData name="Ghulam Mohy Ud Din" userId="ec0b4fd2-b6d4-45bf-88fb-496ec947c019" providerId="ADAL" clId="{54A8F69A-0E4F-417C-B2E8-830BA3AE89E7}" dt="2022-07-04T01:58:14.362" v="842" actId="478"/>
          <ac:picMkLst>
            <pc:docMk/>
            <pc:sldMk cId="4218443923" sldId="474"/>
            <ac:picMk id="11" creationId="{42683A1B-67BA-4190-BAE0-801B0BBDF7E5}"/>
          </ac:picMkLst>
        </pc:picChg>
        <pc:picChg chg="del">
          <ac:chgData name="Ghulam Mohy Ud Din" userId="ec0b4fd2-b6d4-45bf-88fb-496ec947c019" providerId="ADAL" clId="{54A8F69A-0E4F-417C-B2E8-830BA3AE89E7}" dt="2022-07-04T01:59:00.115" v="849" actId="478"/>
          <ac:picMkLst>
            <pc:docMk/>
            <pc:sldMk cId="4218443923" sldId="474"/>
            <ac:picMk id="17" creationId="{95020143-DC39-4182-958B-F23DF0092B68}"/>
          </ac:picMkLst>
        </pc:picChg>
        <pc:picChg chg="add mod modCrop">
          <ac:chgData name="Ghulam Mohy Ud Din" userId="ec0b4fd2-b6d4-45bf-88fb-496ec947c019" providerId="ADAL" clId="{54A8F69A-0E4F-417C-B2E8-830BA3AE89E7}" dt="2022-07-04T02:02:35.823" v="874" actId="1035"/>
          <ac:picMkLst>
            <pc:docMk/>
            <pc:sldMk cId="4218443923" sldId="474"/>
            <ac:picMk id="18" creationId="{309FA2D2-FDCD-4DED-856F-A93DB8AECD36}"/>
          </ac:picMkLst>
        </pc:picChg>
        <pc:picChg chg="mod">
          <ac:chgData name="Ghulam Mohy Ud Din" userId="ec0b4fd2-b6d4-45bf-88fb-496ec947c019" providerId="ADAL" clId="{54A8F69A-0E4F-417C-B2E8-830BA3AE89E7}" dt="2022-07-04T02:02:35.823" v="874" actId="1035"/>
          <ac:picMkLst>
            <pc:docMk/>
            <pc:sldMk cId="4218443923" sldId="474"/>
            <ac:picMk id="19" creationId="{F6372B64-DE39-44FE-B1C4-8B81615EA738}"/>
          </ac:picMkLst>
        </pc:picChg>
        <pc:picChg chg="mod">
          <ac:chgData name="Ghulam Mohy Ud Din" userId="ec0b4fd2-b6d4-45bf-88fb-496ec947c019" providerId="ADAL" clId="{54A8F69A-0E4F-417C-B2E8-830BA3AE89E7}" dt="2022-07-04T02:02:35.823" v="874" actId="1035"/>
          <ac:picMkLst>
            <pc:docMk/>
            <pc:sldMk cId="4218443923" sldId="474"/>
            <ac:picMk id="21" creationId="{A0E0062B-4C3F-47E4-B3EA-CE9D104C1724}"/>
          </ac:picMkLst>
        </pc:picChg>
        <pc:picChg chg="mod">
          <ac:chgData name="Ghulam Mohy Ud Din" userId="ec0b4fd2-b6d4-45bf-88fb-496ec947c019" providerId="ADAL" clId="{54A8F69A-0E4F-417C-B2E8-830BA3AE89E7}" dt="2022-07-04T02:02:35.823" v="874" actId="1035"/>
          <ac:picMkLst>
            <pc:docMk/>
            <pc:sldMk cId="4218443923" sldId="474"/>
            <ac:picMk id="23" creationId="{A7387D67-6835-4B82-874D-986789502583}"/>
          </ac:picMkLst>
        </pc:picChg>
        <pc:picChg chg="mod">
          <ac:chgData name="Ghulam Mohy Ud Din" userId="ec0b4fd2-b6d4-45bf-88fb-496ec947c019" providerId="ADAL" clId="{54A8F69A-0E4F-417C-B2E8-830BA3AE89E7}" dt="2022-07-04T02:02:35.823" v="874" actId="1035"/>
          <ac:picMkLst>
            <pc:docMk/>
            <pc:sldMk cId="4218443923" sldId="474"/>
            <ac:picMk id="25" creationId="{D2444662-860B-4C4C-B866-CAD30ED7E18E}"/>
          </ac:picMkLst>
        </pc:picChg>
        <pc:picChg chg="mod">
          <ac:chgData name="Ghulam Mohy Ud Din" userId="ec0b4fd2-b6d4-45bf-88fb-496ec947c019" providerId="ADAL" clId="{54A8F69A-0E4F-417C-B2E8-830BA3AE89E7}" dt="2022-07-04T02:02:35.823" v="874" actId="1035"/>
          <ac:picMkLst>
            <pc:docMk/>
            <pc:sldMk cId="4218443923" sldId="474"/>
            <ac:picMk id="27" creationId="{10261495-894B-4A9F-B7D0-E0086332C4AA}"/>
          </ac:picMkLst>
        </pc:picChg>
        <pc:picChg chg="mod">
          <ac:chgData name="Ghulam Mohy Ud Din" userId="ec0b4fd2-b6d4-45bf-88fb-496ec947c019" providerId="ADAL" clId="{54A8F69A-0E4F-417C-B2E8-830BA3AE89E7}" dt="2022-07-04T02:02:49.848" v="875" actId="1076"/>
          <ac:picMkLst>
            <pc:docMk/>
            <pc:sldMk cId="4218443923" sldId="474"/>
            <ac:picMk id="29" creationId="{9C1855D1-F8F4-4F5C-83E6-3EC16D0D3977}"/>
          </ac:picMkLst>
        </pc:picChg>
        <pc:picChg chg="mod modCrop">
          <ac:chgData name="Ghulam Mohy Ud Din" userId="ec0b4fd2-b6d4-45bf-88fb-496ec947c019" providerId="ADAL" clId="{54A8F69A-0E4F-417C-B2E8-830BA3AE89E7}" dt="2022-07-04T02:03:02.286" v="877" actId="732"/>
          <ac:picMkLst>
            <pc:docMk/>
            <pc:sldMk cId="4218443923" sldId="474"/>
            <ac:picMk id="31" creationId="{B7A1C6B7-4D61-4992-AFF0-2D3C72F60A64}"/>
          </ac:picMkLst>
        </pc:picChg>
        <pc:picChg chg="del mod">
          <ac:chgData name="Ghulam Mohy Ud Din" userId="ec0b4fd2-b6d4-45bf-88fb-496ec947c019" providerId="ADAL" clId="{54A8F69A-0E4F-417C-B2E8-830BA3AE89E7}" dt="2022-07-04T02:26:35.496" v="1002" actId="478"/>
          <ac:picMkLst>
            <pc:docMk/>
            <pc:sldMk cId="4218443923" sldId="474"/>
            <ac:picMk id="33" creationId="{8B22206F-2BE3-4196-9D0E-CF6A52EE0A84}"/>
          </ac:picMkLst>
        </pc:picChg>
        <pc:cxnChg chg="add mod">
          <ac:chgData name="Ghulam Mohy Ud Din" userId="ec0b4fd2-b6d4-45bf-88fb-496ec947c019" providerId="ADAL" clId="{54A8F69A-0E4F-417C-B2E8-830BA3AE89E7}" dt="2022-07-04T02:35:44.091" v="1149" actId="14100"/>
          <ac:cxnSpMkLst>
            <pc:docMk/>
            <pc:sldMk cId="4218443923" sldId="474"/>
            <ac:cxnSpMk id="24" creationId="{BB5F9C47-B4F4-47DD-AA32-E29117E585B7}"/>
          </ac:cxnSpMkLst>
        </pc:cxnChg>
        <pc:cxnChg chg="add mod">
          <ac:chgData name="Ghulam Mohy Ud Din" userId="ec0b4fd2-b6d4-45bf-88fb-496ec947c019" providerId="ADAL" clId="{54A8F69A-0E4F-417C-B2E8-830BA3AE89E7}" dt="2022-07-04T02:38:24.793" v="1190" actId="14100"/>
          <ac:cxnSpMkLst>
            <pc:docMk/>
            <pc:sldMk cId="4218443923" sldId="474"/>
            <ac:cxnSpMk id="28" creationId="{F08D8E8A-AC91-4673-9029-B79AC7793FF5}"/>
          </ac:cxnSpMkLst>
        </pc:cxnChg>
        <pc:cxnChg chg="add mod">
          <ac:chgData name="Ghulam Mohy Ud Din" userId="ec0b4fd2-b6d4-45bf-88fb-496ec947c019" providerId="ADAL" clId="{54A8F69A-0E4F-417C-B2E8-830BA3AE89E7}" dt="2022-07-04T02:39:58.634" v="1222" actId="14100"/>
          <ac:cxnSpMkLst>
            <pc:docMk/>
            <pc:sldMk cId="4218443923" sldId="474"/>
            <ac:cxnSpMk id="36" creationId="{FA7D16BB-4953-492C-AF8A-9E48B5B67C0F}"/>
          </ac:cxnSpMkLst>
        </pc:cxnChg>
        <pc:cxnChg chg="add mod">
          <ac:chgData name="Ghulam Mohy Ud Din" userId="ec0b4fd2-b6d4-45bf-88fb-496ec947c019" providerId="ADAL" clId="{54A8F69A-0E4F-417C-B2E8-830BA3AE89E7}" dt="2022-07-04T02:41:14.530" v="1239" actId="14100"/>
          <ac:cxnSpMkLst>
            <pc:docMk/>
            <pc:sldMk cId="4218443923" sldId="474"/>
            <ac:cxnSpMk id="39" creationId="{F7716CBF-00BC-46E6-9047-55C5C2C2E02A}"/>
          </ac:cxnSpMkLst>
        </pc:cxnChg>
        <pc:cxnChg chg="add mod">
          <ac:chgData name="Ghulam Mohy Ud Din" userId="ec0b4fd2-b6d4-45bf-88fb-496ec947c019" providerId="ADAL" clId="{54A8F69A-0E4F-417C-B2E8-830BA3AE89E7}" dt="2022-07-04T02:42:06.498" v="1266" actId="14100"/>
          <ac:cxnSpMkLst>
            <pc:docMk/>
            <pc:sldMk cId="4218443923" sldId="474"/>
            <ac:cxnSpMk id="43" creationId="{F67BEC70-5926-49DD-AA5B-C4473AD68176}"/>
          </ac:cxnSpMkLst>
        </pc:cxnChg>
        <pc:cxnChg chg="add mod">
          <ac:chgData name="Ghulam Mohy Ud Din" userId="ec0b4fd2-b6d4-45bf-88fb-496ec947c019" providerId="ADAL" clId="{54A8F69A-0E4F-417C-B2E8-830BA3AE89E7}" dt="2022-07-04T02:44:00.723" v="1304" actId="14100"/>
          <ac:cxnSpMkLst>
            <pc:docMk/>
            <pc:sldMk cId="4218443923" sldId="474"/>
            <ac:cxnSpMk id="48" creationId="{1FC06454-A5EE-4CAF-B596-754DD6F39CB3}"/>
          </ac:cxnSpMkLst>
        </pc:cxnChg>
      </pc:sldChg>
      <pc:sldChg chg="addSp delSp modSp add mod">
        <pc:chgData name="Ghulam Mohy Ud Din" userId="ec0b4fd2-b6d4-45bf-88fb-496ec947c019" providerId="ADAL" clId="{54A8F69A-0E4F-417C-B2E8-830BA3AE89E7}" dt="2022-07-04T03:11:47.788" v="1468" actId="1076"/>
        <pc:sldMkLst>
          <pc:docMk/>
          <pc:sldMk cId="3997199106" sldId="475"/>
        </pc:sldMkLst>
        <pc:spChg chg="add mod">
          <ac:chgData name="Ghulam Mohy Ud Din" userId="ec0b4fd2-b6d4-45bf-88fb-496ec947c019" providerId="ADAL" clId="{54A8F69A-0E4F-417C-B2E8-830BA3AE89E7}" dt="2022-07-04T02:44:52.562" v="1312" actId="14100"/>
          <ac:spMkLst>
            <pc:docMk/>
            <pc:sldMk cId="3997199106" sldId="475"/>
            <ac:spMk id="13" creationId="{C8370CC9-D88F-4F1E-8B24-662232853781}"/>
          </ac:spMkLst>
        </pc:spChg>
        <pc:spChg chg="add mod">
          <ac:chgData name="Ghulam Mohy Ud Din" userId="ec0b4fd2-b6d4-45bf-88fb-496ec947c019" providerId="ADAL" clId="{54A8F69A-0E4F-417C-B2E8-830BA3AE89E7}" dt="2022-07-04T02:45:24.715" v="1319" actId="14100"/>
          <ac:spMkLst>
            <pc:docMk/>
            <pc:sldMk cId="3997199106" sldId="475"/>
            <ac:spMk id="14" creationId="{9F1927AF-BB8D-40B4-8032-90A1BD6F6A95}"/>
          </ac:spMkLst>
        </pc:spChg>
        <pc:spChg chg="add mod">
          <ac:chgData name="Ghulam Mohy Ud Din" userId="ec0b4fd2-b6d4-45bf-88fb-496ec947c019" providerId="ADAL" clId="{54A8F69A-0E4F-417C-B2E8-830BA3AE89E7}" dt="2022-07-04T02:45:02.587" v="1316" actId="14100"/>
          <ac:spMkLst>
            <pc:docMk/>
            <pc:sldMk cId="3997199106" sldId="475"/>
            <ac:spMk id="16" creationId="{6DE4634D-2979-48CE-89FD-7CDFCCBE3B6D}"/>
          </ac:spMkLst>
        </pc:spChg>
        <pc:spChg chg="add mod">
          <ac:chgData name="Ghulam Mohy Ud Din" userId="ec0b4fd2-b6d4-45bf-88fb-496ec947c019" providerId="ADAL" clId="{54A8F69A-0E4F-417C-B2E8-830BA3AE89E7}" dt="2022-07-04T02:47:28.778" v="1349" actId="20577"/>
          <ac:spMkLst>
            <pc:docMk/>
            <pc:sldMk cId="3997199106" sldId="475"/>
            <ac:spMk id="20" creationId="{8EA50532-5407-4182-8220-7DD817E421C9}"/>
          </ac:spMkLst>
        </pc:spChg>
        <pc:spChg chg="add mod">
          <ac:chgData name="Ghulam Mohy Ud Din" userId="ec0b4fd2-b6d4-45bf-88fb-496ec947c019" providerId="ADAL" clId="{54A8F69A-0E4F-417C-B2E8-830BA3AE89E7}" dt="2022-07-04T03:11:47.788" v="1468" actId="1076"/>
          <ac:spMkLst>
            <pc:docMk/>
            <pc:sldMk cId="3997199106" sldId="475"/>
            <ac:spMk id="26" creationId="{F857781E-0EB9-4140-B743-4C28DDD3224E}"/>
          </ac:spMkLst>
        </pc:spChg>
        <pc:picChg chg="mod">
          <ac:chgData name="Ghulam Mohy Ud Din" userId="ec0b4fd2-b6d4-45bf-88fb-496ec947c019" providerId="ADAL" clId="{54A8F69A-0E4F-417C-B2E8-830BA3AE89E7}" dt="2022-07-04T02:44:33.114" v="1306" actId="1076"/>
          <ac:picMkLst>
            <pc:docMk/>
            <pc:sldMk cId="3997199106" sldId="475"/>
            <ac:picMk id="4" creationId="{4D02E747-18C6-4373-91D6-059AFC14C92C}"/>
          </ac:picMkLst>
        </pc:picChg>
        <pc:picChg chg="add mod">
          <ac:chgData name="Ghulam Mohy Ud Din" userId="ec0b4fd2-b6d4-45bf-88fb-496ec947c019" providerId="ADAL" clId="{54A8F69A-0E4F-417C-B2E8-830BA3AE89E7}" dt="2022-07-04T03:11:00.988" v="1444" actId="14100"/>
          <ac:picMkLst>
            <pc:docMk/>
            <pc:sldMk cId="3997199106" sldId="475"/>
            <ac:picMk id="8" creationId="{69694580-CC18-4290-B17B-11E2797DAF11}"/>
          </ac:picMkLst>
        </pc:picChg>
        <pc:picChg chg="add del">
          <ac:chgData name="Ghulam Mohy Ud Din" userId="ec0b4fd2-b6d4-45bf-88fb-496ec947c019" providerId="ADAL" clId="{54A8F69A-0E4F-417C-B2E8-830BA3AE89E7}" dt="2022-07-04T03:11:11.774" v="1446" actId="22"/>
          <ac:picMkLst>
            <pc:docMk/>
            <pc:sldMk cId="3997199106" sldId="475"/>
            <ac:picMk id="10" creationId="{79FB72F0-DA5A-4EED-9384-06FBACF40DCE}"/>
          </ac:picMkLst>
        </pc:picChg>
        <pc:picChg chg="del">
          <ac:chgData name="Ghulam Mohy Ud Din" userId="ec0b4fd2-b6d4-45bf-88fb-496ec947c019" providerId="ADAL" clId="{54A8F69A-0E4F-417C-B2E8-830BA3AE89E7}" dt="2022-07-04T02:26:08.223" v="996" actId="478"/>
          <ac:picMkLst>
            <pc:docMk/>
            <pc:sldMk cId="3997199106" sldId="475"/>
            <ac:picMk id="18" creationId="{309FA2D2-FDCD-4DED-856F-A93DB8AECD36}"/>
          </ac:picMkLst>
        </pc:picChg>
        <pc:picChg chg="del">
          <ac:chgData name="Ghulam Mohy Ud Din" userId="ec0b4fd2-b6d4-45bf-88fb-496ec947c019" providerId="ADAL" clId="{54A8F69A-0E4F-417C-B2E8-830BA3AE89E7}" dt="2022-07-04T02:26:05.943" v="993" actId="478"/>
          <ac:picMkLst>
            <pc:docMk/>
            <pc:sldMk cId="3997199106" sldId="475"/>
            <ac:picMk id="19" creationId="{F6372B64-DE39-44FE-B1C4-8B81615EA738}"/>
          </ac:picMkLst>
        </pc:picChg>
        <pc:picChg chg="del">
          <ac:chgData name="Ghulam Mohy Ud Din" userId="ec0b4fd2-b6d4-45bf-88fb-496ec947c019" providerId="ADAL" clId="{54A8F69A-0E4F-417C-B2E8-830BA3AE89E7}" dt="2022-07-04T02:26:04.776" v="992" actId="478"/>
          <ac:picMkLst>
            <pc:docMk/>
            <pc:sldMk cId="3997199106" sldId="475"/>
            <ac:picMk id="21" creationId="{A0E0062B-4C3F-47E4-B3EA-CE9D104C1724}"/>
          </ac:picMkLst>
        </pc:picChg>
        <pc:picChg chg="del">
          <ac:chgData name="Ghulam Mohy Ud Din" userId="ec0b4fd2-b6d4-45bf-88fb-496ec947c019" providerId="ADAL" clId="{54A8F69A-0E4F-417C-B2E8-830BA3AE89E7}" dt="2022-07-04T02:26:06.693" v="994" actId="478"/>
          <ac:picMkLst>
            <pc:docMk/>
            <pc:sldMk cId="3997199106" sldId="475"/>
            <ac:picMk id="23" creationId="{A7387D67-6835-4B82-874D-986789502583}"/>
          </ac:picMkLst>
        </pc:picChg>
        <pc:picChg chg="del">
          <ac:chgData name="Ghulam Mohy Ud Din" userId="ec0b4fd2-b6d4-45bf-88fb-496ec947c019" providerId="ADAL" clId="{54A8F69A-0E4F-417C-B2E8-830BA3AE89E7}" dt="2022-07-04T02:26:04.776" v="992" actId="478"/>
          <ac:picMkLst>
            <pc:docMk/>
            <pc:sldMk cId="3997199106" sldId="475"/>
            <ac:picMk id="25" creationId="{D2444662-860B-4C4C-B866-CAD30ED7E18E}"/>
          </ac:picMkLst>
        </pc:picChg>
        <pc:picChg chg="del">
          <ac:chgData name="Ghulam Mohy Ud Din" userId="ec0b4fd2-b6d4-45bf-88fb-496ec947c019" providerId="ADAL" clId="{54A8F69A-0E4F-417C-B2E8-830BA3AE89E7}" dt="2022-07-04T02:26:04.776" v="992" actId="478"/>
          <ac:picMkLst>
            <pc:docMk/>
            <pc:sldMk cId="3997199106" sldId="475"/>
            <ac:picMk id="27" creationId="{10261495-894B-4A9F-B7D0-E0086332C4AA}"/>
          </ac:picMkLst>
        </pc:picChg>
        <pc:picChg chg="del">
          <ac:chgData name="Ghulam Mohy Ud Din" userId="ec0b4fd2-b6d4-45bf-88fb-496ec947c019" providerId="ADAL" clId="{54A8F69A-0E4F-417C-B2E8-830BA3AE89E7}" dt="2022-07-04T02:26:07.505" v="995" actId="478"/>
          <ac:picMkLst>
            <pc:docMk/>
            <pc:sldMk cId="3997199106" sldId="475"/>
            <ac:picMk id="29" creationId="{9C1855D1-F8F4-4F5C-83E6-3EC16D0D3977}"/>
          </ac:picMkLst>
        </pc:picChg>
        <pc:picChg chg="del">
          <ac:chgData name="Ghulam Mohy Ud Din" userId="ec0b4fd2-b6d4-45bf-88fb-496ec947c019" providerId="ADAL" clId="{54A8F69A-0E4F-417C-B2E8-830BA3AE89E7}" dt="2022-07-04T02:26:04.776" v="992" actId="478"/>
          <ac:picMkLst>
            <pc:docMk/>
            <pc:sldMk cId="3997199106" sldId="475"/>
            <ac:picMk id="31" creationId="{B7A1C6B7-4D61-4992-AFF0-2D3C72F60A64}"/>
          </ac:picMkLst>
        </pc:picChg>
        <pc:picChg chg="mod">
          <ac:chgData name="Ghulam Mohy Ud Din" userId="ec0b4fd2-b6d4-45bf-88fb-496ec947c019" providerId="ADAL" clId="{54A8F69A-0E4F-417C-B2E8-830BA3AE89E7}" dt="2022-07-04T02:26:30.592" v="1001" actId="1076"/>
          <ac:picMkLst>
            <pc:docMk/>
            <pc:sldMk cId="3997199106" sldId="475"/>
            <ac:picMk id="33" creationId="{8B22206F-2BE3-4196-9D0E-CF6A52EE0A84}"/>
          </ac:picMkLst>
        </pc:picChg>
        <pc:cxnChg chg="add mod">
          <ac:chgData name="Ghulam Mohy Ud Din" userId="ec0b4fd2-b6d4-45bf-88fb-496ec947c019" providerId="ADAL" clId="{54A8F69A-0E4F-417C-B2E8-830BA3AE89E7}" dt="2022-07-04T02:45:24.715" v="1319" actId="14100"/>
          <ac:cxnSpMkLst>
            <pc:docMk/>
            <pc:sldMk cId="3997199106" sldId="475"/>
            <ac:cxnSpMk id="15" creationId="{E3BC4E89-F171-4D4B-96AD-372F4D4F000D}"/>
          </ac:cxnSpMkLst>
        </pc:cxnChg>
        <pc:cxnChg chg="add mod">
          <ac:chgData name="Ghulam Mohy Ud Din" userId="ec0b4fd2-b6d4-45bf-88fb-496ec947c019" providerId="ADAL" clId="{54A8F69A-0E4F-417C-B2E8-830BA3AE89E7}" dt="2022-07-04T02:47:39.108" v="1352" actId="14100"/>
          <ac:cxnSpMkLst>
            <pc:docMk/>
            <pc:sldMk cId="3997199106" sldId="475"/>
            <ac:cxnSpMk id="22" creationId="{86E2DCFF-FD19-4485-A551-3C2F1F8BD1AD}"/>
          </ac:cxnSpMkLst>
        </pc:cxnChg>
        <pc:cxnChg chg="add mod">
          <ac:chgData name="Ghulam Mohy Ud Din" userId="ec0b4fd2-b6d4-45bf-88fb-496ec947c019" providerId="ADAL" clId="{54A8F69A-0E4F-417C-B2E8-830BA3AE89E7}" dt="2022-07-04T03:11:43.483" v="1467" actId="14100"/>
          <ac:cxnSpMkLst>
            <pc:docMk/>
            <pc:sldMk cId="3997199106" sldId="475"/>
            <ac:cxnSpMk id="28" creationId="{41394A69-55E1-4ABA-ACF2-900FAB608F8F}"/>
          </ac:cxnSpMkLst>
        </pc:cxnChg>
      </pc:sldChg>
      <pc:sldChg chg="add">
        <pc:chgData name="Ghulam Mohy Ud Din" userId="ec0b4fd2-b6d4-45bf-88fb-496ec947c019" providerId="ADAL" clId="{54A8F69A-0E4F-417C-B2E8-830BA3AE89E7}" dt="2022-07-04T03:42:57.044" v="1616" actId="2890"/>
        <pc:sldMkLst>
          <pc:docMk/>
          <pc:sldMk cId="2905106988" sldId="47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4/07/2022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4/07/2022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29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sv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100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5.sv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image" Target="../media/image5.sv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104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6.png"/><Relationship Id="rId3" Type="http://schemas.openxmlformats.org/officeDocument/2006/relationships/image" Target="../media/image18.emf"/><Relationship Id="rId7" Type="http://schemas.openxmlformats.org/officeDocument/2006/relationships/image" Target="../media/image39.png"/><Relationship Id="rId12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8.png"/><Relationship Id="rId7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emf"/><Relationship Id="rId11" Type="http://schemas.openxmlformats.org/officeDocument/2006/relationships/image" Target="../media/image50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49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5B59-10A5-49B4-9CB4-BE8E5A99E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2876550"/>
            <a:ext cx="7930032" cy="831939"/>
          </a:xfrm>
        </p:spPr>
        <p:txBody>
          <a:bodyPr>
            <a:normAutofit fontScale="90000"/>
          </a:bodyPr>
          <a:lstStyle/>
          <a:p>
            <a:r>
              <a:rPr lang="en-AU" sz="4000" dirty="0"/>
              <a:t>Security Constrained Optimal Power Flow</a:t>
            </a:r>
            <a:br>
              <a:rPr lang="en-AU" dirty="0"/>
            </a:br>
            <a:r>
              <a:rPr lang="en-AU" sz="2000" dirty="0">
                <a:solidFill>
                  <a:schemeClr val="accent1"/>
                </a:solidFill>
              </a:rPr>
              <a:t>PowerModelsACDCsecurityconstrained.jl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AB436-04B6-4D34-820D-0F47E8325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4096622"/>
            <a:ext cx="7200800" cy="456328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Ghulam Mohy </a:t>
            </a:r>
            <a:r>
              <a:rPr lang="en-AU" dirty="0" err="1"/>
              <a:t>ud</a:t>
            </a:r>
            <a:r>
              <a:rPr lang="en-AU" dirty="0"/>
              <a:t> din</a:t>
            </a:r>
          </a:p>
          <a:p>
            <a:r>
              <a:rPr lang="en-AU" dirty="0">
                <a:solidFill>
                  <a:schemeClr val="accent1"/>
                </a:solidFill>
              </a:rPr>
              <a:t>Early Research Career Fellow</a:t>
            </a:r>
          </a:p>
        </p:txBody>
      </p:sp>
    </p:spTree>
    <p:extLst>
      <p:ext uri="{BB962C8B-B14F-4D97-AF65-F5344CB8AC3E}">
        <p14:creationId xmlns:p14="http://schemas.microsoft.com/office/powerpoint/2010/main" val="44194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83BD-A71E-439C-8F61-60D569FA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Two-Stage SCOPF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815CF-2828-4B14-9AFF-D783E5B46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7141" r="2750" b="14294"/>
          <a:stretch/>
        </p:blipFill>
        <p:spPr>
          <a:xfrm>
            <a:off x="533400" y="895350"/>
            <a:ext cx="7535609" cy="38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3B768D-1BD6-4975-A7C4-52865E79AF5A}"/>
              </a:ext>
            </a:extLst>
          </p:cNvPr>
          <p:cNvSpPr txBox="1"/>
          <p:nvPr/>
        </p:nvSpPr>
        <p:spPr>
          <a:xfrm>
            <a:off x="5334000" y="10477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E59401"/>
                </a:solidFill>
              </a:rPr>
              <a:t>Single period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1B45F-AD35-400A-A2B6-11997DD5E3B6}"/>
              </a:ext>
            </a:extLst>
          </p:cNvPr>
          <p:cNvSpPr txBox="1"/>
          <p:nvPr/>
        </p:nvSpPr>
        <p:spPr>
          <a:xfrm>
            <a:off x="7315200" y="312848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E59401"/>
                </a:solidFill>
              </a:rPr>
              <a:t>Multi period</a:t>
            </a:r>
          </a:p>
        </p:txBody>
      </p:sp>
    </p:spTree>
    <p:extLst>
      <p:ext uri="{BB962C8B-B14F-4D97-AF65-F5344CB8AC3E}">
        <p14:creationId xmlns:p14="http://schemas.microsoft.com/office/powerpoint/2010/main" val="205755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83BD-A71E-439C-8F61-60D569FA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Contingency Filters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CEC9EE-4B22-4AF8-BEB6-862E003E48E0}"/>
              </a:ext>
            </a:extLst>
          </p:cNvPr>
          <p:cNvGrpSpPr/>
          <p:nvPr/>
        </p:nvGrpSpPr>
        <p:grpSpPr>
          <a:xfrm>
            <a:off x="1067204" y="2724150"/>
            <a:ext cx="7009589" cy="1933339"/>
            <a:chOff x="642676" y="1363969"/>
            <a:chExt cx="7693636" cy="21915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9EC5A7-6FE8-42EB-9434-150840FA0961}"/>
                </a:ext>
              </a:extLst>
            </p:cNvPr>
            <p:cNvSpPr/>
            <p:nvPr/>
          </p:nvSpPr>
          <p:spPr>
            <a:xfrm>
              <a:off x="642676" y="1385729"/>
              <a:ext cx="2198077" cy="7620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Base Case </a:t>
              </a:r>
            </a:p>
            <a:p>
              <a:pPr algn="ctr"/>
              <a:r>
                <a:rPr lang="en-AU" dirty="0"/>
                <a:t>(ACDC OPF)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0EDE8E-43F5-4C55-A49E-316753F0ABF1}"/>
                </a:ext>
              </a:extLst>
            </p:cNvPr>
            <p:cNvSpPr/>
            <p:nvPr/>
          </p:nvSpPr>
          <p:spPr>
            <a:xfrm>
              <a:off x="642676" y="2403170"/>
              <a:ext cx="2198077" cy="7620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/>
                <a:t>Sets of Contingencies by Ranks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BC551A-A4A0-4490-9E7A-B1B574197464}"/>
                </a:ext>
              </a:extLst>
            </p:cNvPr>
            <p:cNvSpPr/>
            <p:nvPr/>
          </p:nvSpPr>
          <p:spPr>
            <a:xfrm>
              <a:off x="5444163" y="3220235"/>
              <a:ext cx="2892149" cy="335307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Contingency Cuts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4B97CA-0B49-4210-86CD-A5F51211EC42}"/>
                </a:ext>
              </a:extLst>
            </p:cNvPr>
            <p:cNvSpPr/>
            <p:nvPr/>
          </p:nvSpPr>
          <p:spPr>
            <a:xfrm>
              <a:off x="3288322" y="2617442"/>
              <a:ext cx="2198077" cy="33530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(ACDC PF)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841C923-EA84-4253-8A3A-F336B0F3BC5A}"/>
                </a:ext>
              </a:extLst>
            </p:cNvPr>
            <p:cNvCxnSpPr>
              <a:cxnSpLocks/>
              <a:stCxn id="10" idx="3"/>
              <a:endCxn id="16" idx="1"/>
            </p:cNvCxnSpPr>
            <p:nvPr/>
          </p:nvCxnSpPr>
          <p:spPr>
            <a:xfrm>
              <a:off x="2840752" y="2784170"/>
              <a:ext cx="447570" cy="926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314948DA-4E9E-476E-8A05-A4066B3DA29D}"/>
                </a:ext>
              </a:extLst>
            </p:cNvPr>
            <p:cNvCxnSpPr>
              <a:cxnSpLocks/>
              <a:stCxn id="22" idx="2"/>
              <a:endCxn id="14" idx="0"/>
            </p:cNvCxnSpPr>
            <p:nvPr/>
          </p:nvCxnSpPr>
          <p:spPr>
            <a:xfrm rot="5400000">
              <a:off x="6756497" y="3086493"/>
              <a:ext cx="267484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166FC029-040F-4D17-8690-4A2DB8D06BE7}"/>
                </a:ext>
              </a:extLst>
            </p:cNvPr>
            <p:cNvCxnSpPr>
              <a:cxnSpLocks/>
              <a:stCxn id="9" idx="3"/>
              <a:endCxn id="16" idx="0"/>
            </p:cNvCxnSpPr>
            <p:nvPr/>
          </p:nvCxnSpPr>
          <p:spPr>
            <a:xfrm>
              <a:off x="2840753" y="1766729"/>
              <a:ext cx="1546608" cy="850713"/>
            </a:xfrm>
            <a:prstGeom prst="bentConnector2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23E761-2820-4D79-A627-6B11207A2462}"/>
                </a:ext>
              </a:extLst>
            </p:cNvPr>
            <p:cNvSpPr txBox="1"/>
            <p:nvPr/>
          </p:nvSpPr>
          <p:spPr>
            <a:xfrm>
              <a:off x="2901225" y="1363969"/>
              <a:ext cx="2542937" cy="41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Initial Operating Point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E7A7CE-E666-40C9-A704-B8E4E3D08E67}"/>
                </a:ext>
              </a:extLst>
            </p:cNvPr>
            <p:cNvSpPr/>
            <p:nvPr/>
          </p:nvSpPr>
          <p:spPr>
            <a:xfrm>
              <a:off x="5791200" y="2617442"/>
              <a:ext cx="2198077" cy="33530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Violations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1B8F68-C8A1-4C48-AF43-CE474FD71185}"/>
                </a:ext>
              </a:extLst>
            </p:cNvPr>
            <p:cNvCxnSpPr>
              <a:cxnSpLocks/>
              <a:stCxn id="16" idx="3"/>
              <a:endCxn id="22" idx="1"/>
            </p:cNvCxnSpPr>
            <p:nvPr/>
          </p:nvCxnSpPr>
          <p:spPr>
            <a:xfrm>
              <a:off x="5486399" y="2785096"/>
              <a:ext cx="304801" cy="0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F8F439A-C660-4D05-BCC7-F7E84CFE1F9C}"/>
              </a:ext>
            </a:extLst>
          </p:cNvPr>
          <p:cNvSpPr txBox="1"/>
          <p:nvPr/>
        </p:nvSpPr>
        <p:spPr>
          <a:xfrm>
            <a:off x="403504" y="868373"/>
            <a:ext cx="833699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0" dirty="0">
                <a:solidFill>
                  <a:schemeClr val="accent3"/>
                </a:solidFill>
                <a:effectLst/>
              </a:rPr>
              <a:t>Rank the generator, branch, and branchdc contingencies and down selects based on evaluation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0" dirty="0">
                <a:solidFill>
                  <a:schemeClr val="accent3"/>
                </a:solidFill>
                <a:effectLst/>
              </a:rPr>
              <a:t>Check a given operating point against the contingencies to look for violations. </a:t>
            </a:r>
            <a:r>
              <a:rPr lang="en-AU" sz="2000" b="0" dirty="0">
                <a:solidFill>
                  <a:srgbClr val="E59401"/>
                </a:solidFill>
                <a:effectLst/>
              </a:rPr>
              <a:t>The unbounded ACDC Power Flow is used for the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b="0" dirty="0">
                <a:solidFill>
                  <a:schemeClr val="accent3"/>
                </a:solidFill>
                <a:effectLst/>
              </a:rPr>
              <a:t>Return a list of contingencies where a violation is found</a:t>
            </a:r>
          </a:p>
        </p:txBody>
      </p:sp>
    </p:spTree>
    <p:extLst>
      <p:ext uri="{BB962C8B-B14F-4D97-AF65-F5344CB8AC3E}">
        <p14:creationId xmlns:p14="http://schemas.microsoft.com/office/powerpoint/2010/main" val="330624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83BD-A71E-439C-8F61-60D569FA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Corrective and Preventive SCOPF (</a:t>
            </a:r>
            <a:r>
              <a:rPr lang="en-AU" sz="3600" b="0" i="0" dirty="0">
                <a:solidFill>
                  <a:srgbClr val="E59401"/>
                </a:solidFill>
                <a:effectLst/>
                <a:latin typeface="NexusSerif"/>
              </a:rPr>
              <a:t>PSCOPF</a:t>
            </a:r>
            <a:r>
              <a:rPr lang="en-AU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7EBBF-8840-495E-8E75-8FF855C82F1D}"/>
              </a:ext>
            </a:extLst>
          </p:cNvPr>
          <p:cNvSpPr txBox="1"/>
          <p:nvPr/>
        </p:nvSpPr>
        <p:spPr>
          <a:xfrm>
            <a:off x="381000" y="1047750"/>
            <a:ext cx="838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accent3"/>
                </a:solidFill>
              </a:rPr>
              <a:t>In a correctively secure system, any post-contingency constraint violation can be removed by suitable remedial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b="0" i="0" dirty="0">
              <a:solidFill>
                <a:schemeClr val="accent3"/>
              </a:solidFill>
              <a:effectLst/>
              <a:latin typeface="Nexus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0" i="0" dirty="0">
                <a:solidFill>
                  <a:schemeClr val="accent3"/>
                </a:solidFill>
                <a:effectLst/>
                <a:latin typeface="NexusSerif"/>
              </a:rPr>
              <a:t>In a preventive secure system, without any remedial action, none of the probable contingencies causes constraint violation, </a:t>
            </a:r>
            <a:r>
              <a:rPr lang="en-AU" sz="2400" b="0" i="0" dirty="0">
                <a:solidFill>
                  <a:srgbClr val="E59401"/>
                </a:solidFill>
                <a:effectLst/>
                <a:latin typeface="NexusSerif"/>
              </a:rPr>
              <a:t>The results clearly indicate the system operation state can be changed from a given operation point to a PSCOPF satisfied operation point by exerting beforehand control actions in specified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solidFill>
                <a:srgbClr val="E59401"/>
              </a:solidFill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85976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C72D2-49F1-4360-8E19-6884289B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ACDC SCOPF Algorithm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995B84C-EA96-4981-B7EF-507A24839E23}"/>
              </a:ext>
            </a:extLst>
          </p:cNvPr>
          <p:cNvGrpSpPr/>
          <p:nvPr/>
        </p:nvGrpSpPr>
        <p:grpSpPr>
          <a:xfrm>
            <a:off x="609600" y="1047750"/>
            <a:ext cx="7696200" cy="3573806"/>
            <a:chOff x="392723" y="1200150"/>
            <a:chExt cx="7978531" cy="380240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2A197DB-2B29-446B-A458-5C394ADD5D78}"/>
                </a:ext>
              </a:extLst>
            </p:cNvPr>
            <p:cNvSpPr/>
            <p:nvPr/>
          </p:nvSpPr>
          <p:spPr>
            <a:xfrm>
              <a:off x="3124200" y="2258646"/>
              <a:ext cx="5029200" cy="7760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D0C2B0-25C5-4D45-8C4C-C9405B16B0B6}"/>
                </a:ext>
              </a:extLst>
            </p:cNvPr>
            <p:cNvSpPr/>
            <p:nvPr/>
          </p:nvSpPr>
          <p:spPr>
            <a:xfrm>
              <a:off x="621322" y="1200150"/>
              <a:ext cx="2198077" cy="7620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Base Case </a:t>
              </a:r>
            </a:p>
            <a:p>
              <a:pPr algn="ctr"/>
              <a:r>
                <a:rPr lang="en-AU" dirty="0"/>
                <a:t>(ACDC OPF)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443F4F-4BAD-41F9-B9A5-3F2403825E69}"/>
                </a:ext>
              </a:extLst>
            </p:cNvPr>
            <p:cNvSpPr/>
            <p:nvPr/>
          </p:nvSpPr>
          <p:spPr>
            <a:xfrm>
              <a:off x="621323" y="2266950"/>
              <a:ext cx="2198077" cy="7620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Set of Contingencies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B2805B-44E5-4F6A-BB05-E6BCCE74239D}"/>
                </a:ext>
              </a:extLst>
            </p:cNvPr>
            <p:cNvSpPr/>
            <p:nvPr/>
          </p:nvSpPr>
          <p:spPr>
            <a:xfrm>
              <a:off x="392723" y="3333750"/>
              <a:ext cx="7907215" cy="9212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126D5A-27E1-498C-8A7C-86E9D672391A}"/>
                </a:ext>
              </a:extLst>
            </p:cNvPr>
            <p:cNvSpPr/>
            <p:nvPr/>
          </p:nvSpPr>
          <p:spPr>
            <a:xfrm>
              <a:off x="697523" y="3790950"/>
              <a:ext cx="2198077" cy="335309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Base Case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51D928-3B38-4896-AEE0-D85300726BC1}"/>
                </a:ext>
              </a:extLst>
            </p:cNvPr>
            <p:cNvSpPr/>
            <p:nvPr/>
          </p:nvSpPr>
          <p:spPr>
            <a:xfrm>
              <a:off x="3352800" y="3790952"/>
              <a:ext cx="2198077" cy="33530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Contingency 1 Case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E1A0CA-2397-43F8-88DF-6AA3F9BF9334}"/>
                </a:ext>
              </a:extLst>
            </p:cNvPr>
            <p:cNvSpPr/>
            <p:nvPr/>
          </p:nvSpPr>
          <p:spPr>
            <a:xfrm>
              <a:off x="6008077" y="3790952"/>
              <a:ext cx="2069123" cy="33530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Contingency n Case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53F856-E804-41EF-9327-3B8F3FDAD85F}"/>
                </a:ext>
              </a:extLst>
            </p:cNvPr>
            <p:cNvSpPr txBox="1"/>
            <p:nvPr/>
          </p:nvSpPr>
          <p:spPr>
            <a:xfrm>
              <a:off x="392723" y="3337792"/>
              <a:ext cx="7379677" cy="39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solidFill>
                    <a:schemeClr val="accent2"/>
                  </a:solidFill>
                </a:rPr>
                <a:t>ACDC-SCOPF (Multiperiod ACDCOPF with Response Constraints)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91C3FF-FA54-4759-80F2-241036CF047A}"/>
                </a:ext>
              </a:extLst>
            </p:cNvPr>
            <p:cNvSpPr/>
            <p:nvPr/>
          </p:nvSpPr>
          <p:spPr>
            <a:xfrm>
              <a:off x="3288322" y="2617442"/>
              <a:ext cx="2198077" cy="33530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(ACDC PF)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54F46B-7D8C-4413-AD3A-26EE5836B5AF}"/>
                </a:ext>
              </a:extLst>
            </p:cNvPr>
            <p:cNvCxnSpPr>
              <a:cxnSpLocks/>
              <a:stCxn id="6" idx="3"/>
              <a:endCxn id="42" idx="1"/>
            </p:cNvCxnSpPr>
            <p:nvPr/>
          </p:nvCxnSpPr>
          <p:spPr>
            <a:xfrm flipV="1">
              <a:off x="2819400" y="2646682"/>
              <a:ext cx="304800" cy="1268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18DAF031-F9CA-46F1-B3F2-AB0186616B0D}"/>
                </a:ext>
              </a:extLst>
            </p:cNvPr>
            <p:cNvCxnSpPr>
              <a:cxnSpLocks/>
              <a:stCxn id="41" idx="2"/>
              <a:endCxn id="10" idx="0"/>
            </p:cNvCxnSpPr>
            <p:nvPr/>
          </p:nvCxnSpPr>
          <p:spPr>
            <a:xfrm rot="16200000" flipH="1">
              <a:off x="6547338" y="3295651"/>
              <a:ext cx="838202" cy="152400"/>
            </a:xfrm>
            <a:prstGeom prst="bentConnector3">
              <a:avLst>
                <a:gd name="adj1" fmla="val 26690"/>
              </a:avLst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8A763D0-F4CF-4C40-B9DC-9561F98D0E9F}"/>
                </a:ext>
              </a:extLst>
            </p:cNvPr>
            <p:cNvCxnSpPr>
              <a:cxnSpLocks/>
              <a:stCxn id="5" idx="3"/>
              <a:endCxn id="15" idx="0"/>
            </p:cNvCxnSpPr>
            <p:nvPr/>
          </p:nvCxnSpPr>
          <p:spPr>
            <a:xfrm>
              <a:off x="2819399" y="1581150"/>
              <a:ext cx="1567962" cy="1036292"/>
            </a:xfrm>
            <a:prstGeom prst="bentConnector2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325536-653E-4190-90E0-2D3A7ABDE2C6}"/>
                </a:ext>
              </a:extLst>
            </p:cNvPr>
            <p:cNvSpPr txBox="1"/>
            <p:nvPr/>
          </p:nvSpPr>
          <p:spPr>
            <a:xfrm>
              <a:off x="2797125" y="1211819"/>
              <a:ext cx="2335319" cy="392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Initial Operating Point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3DCA4E-CFE2-448E-99F4-33233113A8F9}"/>
                </a:ext>
              </a:extLst>
            </p:cNvPr>
            <p:cNvSpPr txBox="1"/>
            <p:nvPr/>
          </p:nvSpPr>
          <p:spPr>
            <a:xfrm>
              <a:off x="6085255" y="2216882"/>
              <a:ext cx="22859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dirty="0"/>
                <a:t>Contingencies Filter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EED102-EDF5-44AA-92C1-E126911A6784}"/>
                </a:ext>
              </a:extLst>
            </p:cNvPr>
            <p:cNvSpPr/>
            <p:nvPr/>
          </p:nvSpPr>
          <p:spPr>
            <a:xfrm>
              <a:off x="5791200" y="2617442"/>
              <a:ext cx="2198077" cy="33530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Violations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601DA3-0FC9-4DBA-AA86-397AF695D097}"/>
                </a:ext>
              </a:extLst>
            </p:cNvPr>
            <p:cNvCxnSpPr>
              <a:stCxn id="15" idx="3"/>
              <a:endCxn id="41" idx="1"/>
            </p:cNvCxnSpPr>
            <p:nvPr/>
          </p:nvCxnSpPr>
          <p:spPr>
            <a:xfrm>
              <a:off x="5486399" y="2785096"/>
              <a:ext cx="304801" cy="0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A3FBA920-C43A-47BD-9A06-DFBB1279A333}"/>
                </a:ext>
              </a:extLst>
            </p:cNvPr>
            <p:cNvCxnSpPr>
              <a:stCxn id="41" idx="2"/>
              <a:endCxn id="9" idx="0"/>
            </p:cNvCxnSpPr>
            <p:nvPr/>
          </p:nvCxnSpPr>
          <p:spPr>
            <a:xfrm rot="5400000">
              <a:off x="5251938" y="2152651"/>
              <a:ext cx="838202" cy="2438400"/>
            </a:xfrm>
            <a:prstGeom prst="bentConnector3">
              <a:avLst>
                <a:gd name="adj1" fmla="val 26690"/>
              </a:avLst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BE58B6D-31D4-4864-A65B-6842B1CC98EC}"/>
                </a:ext>
              </a:extLst>
            </p:cNvPr>
            <p:cNvCxnSpPr>
              <a:cxnSpLocks/>
              <a:stCxn id="11" idx="2"/>
              <a:endCxn id="56" idx="0"/>
            </p:cNvCxnSpPr>
            <p:nvPr/>
          </p:nvCxnSpPr>
          <p:spPr>
            <a:xfrm flipH="1">
              <a:off x="4346330" y="4255020"/>
              <a:ext cx="1" cy="412228"/>
            </a:xfrm>
            <a:prstGeom prst="straightConnector1">
              <a:avLst/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F6EDEF82-6070-4409-A91B-1B57CF1D22C8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rot="5400000" flipH="1" flipV="1">
              <a:off x="3548057" y="3415716"/>
              <a:ext cx="1637578" cy="41030"/>
            </a:xfrm>
            <a:prstGeom prst="bentConnector5">
              <a:avLst>
                <a:gd name="adj1" fmla="val -13960"/>
                <a:gd name="adj2" fmla="val 10193047"/>
                <a:gd name="adj3" fmla="val 136367"/>
              </a:avLst>
            </a:prstGeom>
            <a:ln w="127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C9CB407-2388-47DB-82AC-341C7AC8FC37}"/>
                </a:ext>
              </a:extLst>
            </p:cNvPr>
            <p:cNvSpPr/>
            <p:nvPr/>
          </p:nvSpPr>
          <p:spPr>
            <a:xfrm>
              <a:off x="3249886" y="4667248"/>
              <a:ext cx="2192888" cy="33530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Solution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A7C0635-58FB-454B-AC23-805EC2850D8F}"/>
                </a:ext>
              </a:extLst>
            </p:cNvPr>
            <p:cNvSpPr txBox="1"/>
            <p:nvPr/>
          </p:nvSpPr>
          <p:spPr>
            <a:xfrm>
              <a:off x="6008077" y="1686864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Iterations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05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24FD-5131-4397-AD34-2E9E301A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First-Stage Formulation (AC-DC OPF)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4AF4A-EC54-47B8-9496-4E19AA868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1" t="24815" r="13332" b="20372"/>
          <a:stretch/>
        </p:blipFill>
        <p:spPr>
          <a:xfrm>
            <a:off x="762000" y="1047750"/>
            <a:ext cx="7453184" cy="3581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6065747-8785-4EAB-B041-81AA235E25B3}"/>
              </a:ext>
            </a:extLst>
          </p:cNvPr>
          <p:cNvGrpSpPr/>
          <p:nvPr/>
        </p:nvGrpSpPr>
        <p:grpSpPr>
          <a:xfrm>
            <a:off x="533400" y="3409950"/>
            <a:ext cx="2362200" cy="533400"/>
            <a:chOff x="5638800" y="881608"/>
            <a:chExt cx="2362200" cy="533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03FF78-1F6A-4489-9942-E028FE1B7DC7}"/>
                </a:ext>
              </a:extLst>
            </p:cNvPr>
            <p:cNvGrpSpPr/>
            <p:nvPr/>
          </p:nvGrpSpPr>
          <p:grpSpPr>
            <a:xfrm>
              <a:off x="6781800" y="919708"/>
              <a:ext cx="1219200" cy="457200"/>
              <a:chOff x="6531601" y="1996803"/>
              <a:chExt cx="1966980" cy="766916"/>
            </a:xfrm>
            <a:solidFill>
              <a:schemeClr val="bg1"/>
            </a:solidFill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D1916CE-57E3-48B2-B76C-9561499A8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7538"/>
              <a:stretch/>
            </p:blipFill>
            <p:spPr>
              <a:xfrm>
                <a:off x="6531601" y="1996803"/>
                <a:ext cx="859799" cy="766916"/>
              </a:xfrm>
              <a:prstGeom prst="rect">
                <a:avLst/>
              </a:prstGeom>
              <a:grpFill/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7539111-B5BC-4548-AB5A-E2482D150B9E}"/>
                      </a:ext>
                    </a:extLst>
                  </p:cNvPr>
                  <p:cNvSpPr txBox="1"/>
                  <p:nvPr/>
                </p:nvSpPr>
                <p:spPr>
                  <a:xfrm>
                    <a:off x="7391398" y="1996803"/>
                    <a:ext cx="1107183" cy="569189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AU" sz="13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z="1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AU" sz="1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𝑖𝑒</m:t>
                              </m:r>
                            </m:sub>
                            <m:sup>
                              <m:r>
                                <a:rPr lang="en-AU" sz="1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𝑡𝑓</m:t>
                              </m:r>
                            </m:sup>
                          </m:sSubSup>
                          <m:r>
                            <a:rPr lang="en-AU" sz="13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AU" sz="1300" dirty="0">
                      <a:latin typeface="Footlight MT Light" panose="0204060206030A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7539111-B5BC-4548-AB5A-E2482D150B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1398" y="1996803"/>
                    <a:ext cx="1107183" cy="56918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818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C21C90-3F44-4674-A33A-9D20757F0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249" t="60969" r="59910" b="30868"/>
            <a:stretch/>
          </p:blipFill>
          <p:spPr>
            <a:xfrm>
              <a:off x="5638800" y="881608"/>
              <a:ext cx="11430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30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24FD-5131-4397-AD34-2E9E301A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First-Stage Formulation (OPF)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31262A-2885-4357-8E7D-34604B481DE9}"/>
              </a:ext>
            </a:extLst>
          </p:cNvPr>
          <p:cNvGrpSpPr/>
          <p:nvPr/>
        </p:nvGrpSpPr>
        <p:grpSpPr>
          <a:xfrm>
            <a:off x="1510526" y="1644690"/>
            <a:ext cx="4737874" cy="3213060"/>
            <a:chOff x="215126" y="949562"/>
            <a:chExt cx="5209772" cy="37582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4B91CE-330B-4447-B5BF-18F452AC9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500" t="48518" r="17500" b="47037"/>
            <a:stretch/>
          </p:blipFill>
          <p:spPr>
            <a:xfrm>
              <a:off x="215126" y="949562"/>
              <a:ext cx="3426536" cy="4283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03FD19-6EB3-49AB-A9EC-47EF49F10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164"/>
            <a:stretch/>
          </p:blipFill>
          <p:spPr>
            <a:xfrm>
              <a:off x="215126" y="1246891"/>
              <a:ext cx="3714135" cy="4226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88D30D-6635-4F00-88CC-1CA491C9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126" y="1627592"/>
              <a:ext cx="4857414" cy="43160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683A1B-67BA-4190-BAE0-801B0BBDF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765" y="2003821"/>
              <a:ext cx="5080133" cy="39189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1AA40A0-3660-4CCA-B7BA-0532BFF58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39" t="1145" b="5171"/>
            <a:stretch/>
          </p:blipFill>
          <p:spPr>
            <a:xfrm>
              <a:off x="358242" y="2359783"/>
              <a:ext cx="4128649" cy="234800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ABD97B-E9F0-40EB-80C3-A53BA959517D}"/>
              </a:ext>
            </a:extLst>
          </p:cNvPr>
          <p:cNvSpPr txBox="1"/>
          <p:nvPr/>
        </p:nvSpPr>
        <p:spPr>
          <a:xfrm>
            <a:off x="526576" y="864648"/>
            <a:ext cx="983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1646FB-4DF3-485A-B71F-1886EB1866FE}"/>
              </a:ext>
            </a:extLst>
          </p:cNvPr>
          <p:cNvSpPr txBox="1"/>
          <p:nvPr/>
        </p:nvSpPr>
        <p:spPr>
          <a:xfrm>
            <a:off x="545700" y="1398875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7776A7-2032-4B4D-ACE6-CCE1A09F6DDC}"/>
                  </a:ext>
                </a:extLst>
              </p:cNvPr>
              <p:cNvSpPr txBox="1"/>
              <p:nvPr/>
            </p:nvSpPr>
            <p:spPr>
              <a:xfrm>
                <a:off x="1622482" y="864719"/>
                <a:ext cx="7140518" cy="605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p>
                    </m:sSubSup>
                    <m:r>
                      <a:rPr lang="en-AU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  <m:sup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p>
                    </m:sSubSup>
                    <m:r>
                      <a:rPr lang="en-AU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p>
                    </m:sSubSup>
                    <m:r>
                      <a:rPr lang="en-AU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𝑐𝑖𝑒</m:t>
                        </m:r>
                      </m:sub>
                      <m:sup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𝑡𝑓</m:t>
                        </m:r>
                      </m:sup>
                    </m:sSubSup>
                    <m:r>
                      <a:rPr lang="en-AU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𝑐𝑒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𝑡𝑓</m:t>
                        </m:r>
                      </m:sup>
                    </m:sSubSup>
                    <m:r>
                      <a:rPr lang="en-AU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𝑐𝑖𝑒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𝑡𝑓</m:t>
                        </m:r>
                      </m:sup>
                    </m:sSubSup>
                    <m:r>
                      <a:rPr lang="en-AU" sz="16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𝑐𝑒𝑖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𝑡𝑓</m:t>
                        </m:r>
                      </m:sup>
                    </m:sSubSup>
                    <m:r>
                      <a:rPr lang="en-AU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𝑚𝑎𝑔</m:t>
                        </m:r>
                      </m:sup>
                    </m:sSubSup>
                    <m:r>
                      <a:rPr lang="en-AU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𝑚𝑎𝑔</m:t>
                        </m:r>
                      </m:sup>
                    </m:sSubSup>
                    <m:sSub>
                      <m:sSubPr>
                        <m:ctrlP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𝑎𝑐</m:t>
                        </m:r>
                      </m:sup>
                    </m:sSubSup>
                  </m:oMath>
                </a14:m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𝑎𝑐</m:t>
                        </m:r>
                      </m:sup>
                    </m:sSubSup>
                  </m:oMath>
                </a14:m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𝑚𝑎𝑔</m:t>
                        </m:r>
                      </m:sup>
                    </m:sSubSup>
                  </m:oMath>
                </a14:m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𝑚𝑎𝑔</m:t>
                        </m:r>
                      </m:sup>
                    </m:sSubSup>
                  </m:oMath>
                </a14:m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p>
                    </m:sSubSup>
                  </m:oMath>
                </a14:m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𝑐𝑣</m:t>
                        </m:r>
                        <m:r>
                          <a:rPr lang="en-AU" sz="16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𝑚𝑎𝑔</m:t>
                        </m:r>
                      </m:sup>
                    </m:sSubSup>
                  </m:oMath>
                </a14:m>
                <a:r>
                  <a:rPr lang="en-AU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AU" sz="16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AU" sz="1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97776A7-2032-4B4D-ACE6-CCE1A09F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482" y="864719"/>
                <a:ext cx="7140518" cy="605294"/>
              </a:xfrm>
              <a:prstGeom prst="rect">
                <a:avLst/>
              </a:prstGeom>
              <a:blipFill>
                <a:blip r:embed="rId7"/>
                <a:stretch>
                  <a:fillRect l="-939" t="-3030" b="-202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0D97F1E-93C2-454B-8717-CEC3818DF48D}"/>
              </a:ext>
            </a:extLst>
          </p:cNvPr>
          <p:cNvSpPr txBox="1"/>
          <p:nvPr/>
        </p:nvSpPr>
        <p:spPr>
          <a:xfrm>
            <a:off x="5791200" y="139344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Voltage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2D1537-728D-425A-95F5-BA36B97C5BA9}"/>
              </a:ext>
            </a:extLst>
          </p:cNvPr>
          <p:cNvSpPr txBox="1"/>
          <p:nvPr/>
        </p:nvSpPr>
        <p:spPr>
          <a:xfrm>
            <a:off x="6934200" y="216143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DC Branch Flow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FD9C75-1DE0-478A-BCCF-7F7E3EDBEE4B}"/>
              </a:ext>
            </a:extLst>
          </p:cNvPr>
          <p:cNvSpPr txBox="1"/>
          <p:nvPr/>
        </p:nvSpPr>
        <p:spPr>
          <a:xfrm>
            <a:off x="5638800" y="3298749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Power Flow Converter Transformer</a:t>
            </a:r>
          </a:p>
        </p:txBody>
      </p: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D9FCDE58-D393-4760-82B4-017E6B17D56F}"/>
              </a:ext>
            </a:extLst>
          </p:cNvPr>
          <p:cNvSpPr/>
          <p:nvPr/>
        </p:nvSpPr>
        <p:spPr>
          <a:xfrm>
            <a:off x="4038600" y="1907823"/>
            <a:ext cx="2208431" cy="973246"/>
          </a:xfrm>
          <a:prstGeom prst="rightBracket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C5282C91-6611-4B9C-A7EF-B59FEF945217}"/>
              </a:ext>
            </a:extLst>
          </p:cNvPr>
          <p:cNvSpPr/>
          <p:nvPr/>
        </p:nvSpPr>
        <p:spPr>
          <a:xfrm>
            <a:off x="4800600" y="2913573"/>
            <a:ext cx="685800" cy="1987683"/>
          </a:xfrm>
          <a:prstGeom prst="rightBracket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1D9EA2-9EBD-4138-B6DB-F4CB4B248F56}"/>
              </a:ext>
            </a:extLst>
          </p:cNvPr>
          <p:cNvCxnSpPr>
            <a:stCxn id="42" idx="1"/>
          </p:cNvCxnSpPr>
          <p:nvPr/>
        </p:nvCxnSpPr>
        <p:spPr>
          <a:xfrm flipH="1">
            <a:off x="4417498" y="1578110"/>
            <a:ext cx="1373702" cy="184666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F3C90E-12E9-4718-8B2E-25F4125EAA5F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283426" y="2346096"/>
            <a:ext cx="650774" cy="112257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DBBEA-8A01-46E1-B13B-435005F4449D}"/>
              </a:ext>
            </a:extLst>
          </p:cNvPr>
          <p:cNvCxnSpPr>
            <a:cxnSpLocks/>
          </p:cNvCxnSpPr>
          <p:nvPr/>
        </p:nvCxnSpPr>
        <p:spPr>
          <a:xfrm flipH="1">
            <a:off x="5529926" y="3649056"/>
            <a:ext cx="566074" cy="204992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252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24FD-5131-4397-AD34-2E9E301A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First-Stage Formulation (OPF)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372B64-DE39-44FE-B1C4-8B81615E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0" y="895350"/>
            <a:ext cx="2895599" cy="423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E0062B-4C3F-47E4-B3EA-CE9D104C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9" y="1259906"/>
            <a:ext cx="3048000" cy="762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387D67-6835-4B82-874D-986789502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09" y="2013620"/>
            <a:ext cx="4122455" cy="10908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444662-860B-4C4C-B866-CAD30ED7E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07" y="3052233"/>
            <a:ext cx="3940790" cy="4323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261495-894B-4A9F-B7D0-E0086332C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35" y="3401730"/>
            <a:ext cx="3479932" cy="3788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1855D1-F8F4-4F5C-83E6-3EC16D0D3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934" y="3716441"/>
            <a:ext cx="4670063" cy="3801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A1C6B7-4D61-4992-AFF0-2D3C72F60A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290" t="43752" r="1959" b="8772"/>
          <a:stretch/>
        </p:blipFill>
        <p:spPr>
          <a:xfrm>
            <a:off x="310053" y="4371079"/>
            <a:ext cx="3224988" cy="639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9FA2D2-FDCD-4DED-856F-A93DB8AECD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4686"/>
          <a:stretch/>
        </p:blipFill>
        <p:spPr>
          <a:xfrm>
            <a:off x="299818" y="4055110"/>
            <a:ext cx="4257368" cy="3407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6896CE-66B3-4CA9-8C57-01784BF54175}"/>
              </a:ext>
            </a:extLst>
          </p:cNvPr>
          <p:cNvSpPr txBox="1"/>
          <p:nvPr/>
        </p:nvSpPr>
        <p:spPr>
          <a:xfrm>
            <a:off x="6172200" y="649535"/>
            <a:ext cx="256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Filter Reactive Power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5F9C47-B4F4-47DD-AA32-E29117E585B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200400" y="834201"/>
            <a:ext cx="2971800" cy="212737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0CF6E5-0F4A-48CB-AB28-F1AB92013761}"/>
              </a:ext>
            </a:extLst>
          </p:cNvPr>
          <p:cNvSpPr txBox="1"/>
          <p:nvPr/>
        </p:nvSpPr>
        <p:spPr>
          <a:xfrm>
            <a:off x="4418290" y="1010905"/>
            <a:ext cx="470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Nodal balance B/w filter, phase reactor, </a:t>
            </a:r>
            <a:r>
              <a:rPr lang="en-A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xformer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8D8E8A-AC91-4673-9029-B79AC7793FF5}"/>
              </a:ext>
            </a:extLst>
          </p:cNvPr>
          <p:cNvCxnSpPr>
            <a:cxnSpLocks/>
          </p:cNvCxnSpPr>
          <p:nvPr/>
        </p:nvCxnSpPr>
        <p:spPr>
          <a:xfrm flipH="1">
            <a:off x="3429000" y="1319255"/>
            <a:ext cx="1065490" cy="234727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EA90F63A-E5F1-4A7C-B1A1-DF50C0D2516F}"/>
              </a:ext>
            </a:extLst>
          </p:cNvPr>
          <p:cNvSpPr/>
          <p:nvPr/>
        </p:nvSpPr>
        <p:spPr>
          <a:xfrm>
            <a:off x="2917894" y="1319255"/>
            <a:ext cx="456516" cy="611976"/>
          </a:xfrm>
          <a:prstGeom prst="rightBracket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4623B1E1-91C3-43FA-A6B2-F63674D28483}"/>
              </a:ext>
            </a:extLst>
          </p:cNvPr>
          <p:cNvSpPr/>
          <p:nvPr/>
        </p:nvSpPr>
        <p:spPr>
          <a:xfrm>
            <a:off x="3886200" y="2021906"/>
            <a:ext cx="456516" cy="1065949"/>
          </a:xfrm>
          <a:prstGeom prst="rightBracket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232848-1879-4D5D-966A-54C37D1888FE}"/>
              </a:ext>
            </a:extLst>
          </p:cNvPr>
          <p:cNvSpPr txBox="1"/>
          <p:nvPr/>
        </p:nvSpPr>
        <p:spPr>
          <a:xfrm>
            <a:off x="5638800" y="1624310"/>
            <a:ext cx="339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Converter Active /Reactive Power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D16BB-4953-492C-AF8A-9E48B5B67C0F}"/>
              </a:ext>
            </a:extLst>
          </p:cNvPr>
          <p:cNvCxnSpPr>
            <a:cxnSpLocks/>
          </p:cNvCxnSpPr>
          <p:nvPr/>
        </p:nvCxnSpPr>
        <p:spPr>
          <a:xfrm flipH="1">
            <a:off x="4393269" y="1931231"/>
            <a:ext cx="1332623" cy="260734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0D9685C-3776-4C49-8A88-DEAAEB56778B}"/>
              </a:ext>
            </a:extLst>
          </p:cNvPr>
          <p:cNvSpPr txBox="1"/>
          <p:nvPr/>
        </p:nvSpPr>
        <p:spPr>
          <a:xfrm>
            <a:off x="5830807" y="2216178"/>
            <a:ext cx="262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Converter DC side Power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716CBF-00BC-46E6-9047-55C5C2C2E02A}"/>
              </a:ext>
            </a:extLst>
          </p:cNvPr>
          <p:cNvCxnSpPr>
            <a:cxnSpLocks/>
          </p:cNvCxnSpPr>
          <p:nvPr/>
        </p:nvCxnSpPr>
        <p:spPr>
          <a:xfrm flipH="1">
            <a:off x="4114458" y="2482225"/>
            <a:ext cx="1717485" cy="746527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588A35-23DE-43F9-9779-2CB5DE8E8D88}"/>
              </a:ext>
            </a:extLst>
          </p:cNvPr>
          <p:cNvSpPr txBox="1"/>
          <p:nvPr/>
        </p:nvSpPr>
        <p:spPr>
          <a:xfrm>
            <a:off x="6113996" y="2825744"/>
            <a:ext cx="262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Converter loss model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67BEC70-5926-49DD-AA5B-C4473AD68176}"/>
              </a:ext>
            </a:extLst>
          </p:cNvPr>
          <p:cNvCxnSpPr>
            <a:cxnSpLocks/>
          </p:cNvCxnSpPr>
          <p:nvPr/>
        </p:nvCxnSpPr>
        <p:spPr>
          <a:xfrm flipH="1">
            <a:off x="4860356" y="3099333"/>
            <a:ext cx="1311845" cy="681261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Bracket 45">
            <a:extLst>
              <a:ext uri="{FF2B5EF4-FFF2-40B4-BE49-F238E27FC236}">
                <a16:creationId xmlns:a16="http://schemas.microsoft.com/office/drawing/2014/main" id="{E1BB74F8-EB25-4C57-95EE-7A08707CE415}"/>
              </a:ext>
            </a:extLst>
          </p:cNvPr>
          <p:cNvSpPr/>
          <p:nvPr/>
        </p:nvSpPr>
        <p:spPr>
          <a:xfrm>
            <a:off x="1752600" y="4051276"/>
            <a:ext cx="2868927" cy="958875"/>
          </a:xfrm>
          <a:prstGeom prst="rightBracket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EC28F-FF75-4529-81D1-381A73024FC7}"/>
              </a:ext>
            </a:extLst>
          </p:cNvPr>
          <p:cNvSpPr txBox="1"/>
          <p:nvPr/>
        </p:nvSpPr>
        <p:spPr>
          <a:xfrm>
            <a:off x="5999733" y="3727230"/>
            <a:ext cx="262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Converter AC side Current and Voltage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FC06454-A5EE-4CAF-B596-754DD6F39CB3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4654709" y="4050396"/>
            <a:ext cx="1345024" cy="502960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4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24FD-5131-4397-AD34-2E9E301A9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First-Stage Formulation (OPF)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B22206F-2BE3-4196-9D0E-CF6A52EE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9" y="1406924"/>
            <a:ext cx="3479933" cy="747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2E747-18C6-4373-91D6-059AFC14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75" y="2241677"/>
            <a:ext cx="3308385" cy="747450"/>
          </a:xfrm>
          <a:prstGeom prst="rect">
            <a:avLst/>
          </a:prstGeom>
        </p:spPr>
      </p:pic>
      <p:sp>
        <p:nvSpPr>
          <p:cNvPr id="13" name="Right Bracket 12">
            <a:extLst>
              <a:ext uri="{FF2B5EF4-FFF2-40B4-BE49-F238E27FC236}">
                <a16:creationId xmlns:a16="http://schemas.microsoft.com/office/drawing/2014/main" id="{C8370CC9-D88F-4F1E-8B24-662232853781}"/>
              </a:ext>
            </a:extLst>
          </p:cNvPr>
          <p:cNvSpPr/>
          <p:nvPr/>
        </p:nvSpPr>
        <p:spPr>
          <a:xfrm>
            <a:off x="3200400" y="1472902"/>
            <a:ext cx="682143" cy="681472"/>
          </a:xfrm>
          <a:prstGeom prst="rightBracket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1927AF-BB8D-40B4-8032-90A1BD6F6A95}"/>
              </a:ext>
            </a:extLst>
          </p:cNvPr>
          <p:cNvSpPr txBox="1"/>
          <p:nvPr/>
        </p:nvSpPr>
        <p:spPr>
          <a:xfrm>
            <a:off x="5261458" y="971550"/>
            <a:ext cx="304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Converter DC side Current and Voltage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BC4E89-F171-4D4B-96AD-372F4D4F000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916436" y="1294716"/>
            <a:ext cx="1345022" cy="502960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6DE4634D-2979-48CE-89FD-7CDFCCBE3B6D}"/>
              </a:ext>
            </a:extLst>
          </p:cNvPr>
          <p:cNvSpPr/>
          <p:nvPr/>
        </p:nvSpPr>
        <p:spPr>
          <a:xfrm>
            <a:off x="3200400" y="2274666"/>
            <a:ext cx="670769" cy="681472"/>
          </a:xfrm>
          <a:prstGeom prst="rightBracket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A50532-5407-4182-8220-7DD817E421C9}"/>
              </a:ext>
            </a:extLst>
          </p:cNvPr>
          <p:cNvSpPr txBox="1"/>
          <p:nvPr/>
        </p:nvSpPr>
        <p:spPr>
          <a:xfrm>
            <a:off x="5295351" y="1780649"/>
            <a:ext cx="28580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Firing angle of Thyristors for LCC converters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E2DCFF-FD19-4485-A551-3C2F1F8BD1A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919131" y="2103815"/>
            <a:ext cx="1376220" cy="491838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9694580-CC18-4290-B17B-11E2797DA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08" y="3170372"/>
            <a:ext cx="3961692" cy="5668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57781E-0EB9-4140-B743-4C28DDD3224E}"/>
              </a:ext>
            </a:extLst>
          </p:cNvPr>
          <p:cNvSpPr txBox="1"/>
          <p:nvPr/>
        </p:nvSpPr>
        <p:spPr>
          <a:xfrm>
            <a:off x="5430733" y="2716521"/>
            <a:ext cx="2858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DC Power Balance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394A69-55E1-4ABA-ACF2-900FAB608F8F}"/>
              </a:ext>
            </a:extLst>
          </p:cNvPr>
          <p:cNvCxnSpPr>
            <a:cxnSpLocks/>
          </p:cNvCxnSpPr>
          <p:nvPr/>
        </p:nvCxnSpPr>
        <p:spPr>
          <a:xfrm flipH="1">
            <a:off x="4359322" y="2989127"/>
            <a:ext cx="1093020" cy="338379"/>
          </a:xfrm>
          <a:prstGeom prst="straightConnector1">
            <a:avLst/>
          </a:prstGeom>
          <a:ln w="38100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19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CEB2-854F-4EAB-9389-58AE4B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Second-Stage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2CF294-18D0-4AB7-9889-AA66CE25122E}"/>
              </a:ext>
            </a:extLst>
          </p:cNvPr>
          <p:cNvGrpSpPr/>
          <p:nvPr/>
        </p:nvGrpSpPr>
        <p:grpSpPr>
          <a:xfrm>
            <a:off x="838200" y="2249023"/>
            <a:ext cx="4876800" cy="2456327"/>
            <a:chOff x="838200" y="2419349"/>
            <a:chExt cx="4876800" cy="24563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60085A-B806-4D3F-9763-046FCE28E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0" t="43275" r="31428" b="21623"/>
            <a:stretch/>
          </p:blipFill>
          <p:spPr>
            <a:xfrm>
              <a:off x="838200" y="2419349"/>
              <a:ext cx="4800600" cy="20574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68162-7352-45E8-823A-067C962F5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760" t="65376" r="25212" b="26823"/>
            <a:stretch/>
          </p:blipFill>
          <p:spPr>
            <a:xfrm>
              <a:off x="1752600" y="3718635"/>
              <a:ext cx="3962400" cy="457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C5E748-3767-46AB-B899-6D4CC53ABD37}"/>
                </a:ext>
              </a:extLst>
            </p:cNvPr>
            <p:cNvGrpSpPr/>
            <p:nvPr/>
          </p:nvGrpSpPr>
          <p:grpSpPr>
            <a:xfrm>
              <a:off x="1847850" y="4570057"/>
              <a:ext cx="2471057" cy="305619"/>
              <a:chOff x="6017623" y="2416896"/>
              <a:chExt cx="2471057" cy="30561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7ECBDA6-B34D-48CD-83AB-417EEA8F15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374" t="73823" r="55175" b="21538"/>
              <a:stretch/>
            </p:blipFill>
            <p:spPr>
              <a:xfrm>
                <a:off x="6017623" y="2419348"/>
                <a:ext cx="1678577" cy="30316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B783BCA-ED3D-4480-867A-CB6FA8E420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3215" t="78377" r="39472" b="17723"/>
              <a:stretch/>
            </p:blipFill>
            <p:spPr>
              <a:xfrm>
                <a:off x="7726680" y="2416896"/>
                <a:ext cx="762000" cy="228600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2A3D23-60A8-475B-BECB-82E33DA43A5D}"/>
              </a:ext>
            </a:extLst>
          </p:cNvPr>
          <p:cNvSpPr txBox="1"/>
          <p:nvPr/>
        </p:nvSpPr>
        <p:spPr>
          <a:xfrm>
            <a:off x="3238500" y="1034516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E59401"/>
                </a:solidFill>
              </a:rPr>
              <a:t>Similar to first-stage feasibility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E59401"/>
                </a:solidFill>
              </a:rPr>
              <a:t>Response constraints “link” to the first stage decisions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9AF572-8D5B-4600-98A9-4D4C58CD983D}"/>
                  </a:ext>
                </a:extLst>
              </p:cNvPr>
              <p:cNvSpPr txBox="1"/>
              <p:nvPr/>
            </p:nvSpPr>
            <p:spPr>
              <a:xfrm>
                <a:off x="1763403" y="4616301"/>
                <a:ext cx="3061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dc_grid_constraints</a:t>
                </a:r>
                <a:r>
                  <a:rPr lang="en-AU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(.)</a:t>
                </a:r>
                <a:r>
                  <a:rPr lang="en-AU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ℰ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AU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AU" sz="1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AU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9AF572-8D5B-4600-98A9-4D4C58CD9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03" y="4616301"/>
                <a:ext cx="3061691" cy="307777"/>
              </a:xfrm>
              <a:prstGeom prst="rect">
                <a:avLst/>
              </a:prstGeom>
              <a:blipFill>
                <a:blip r:embed="rId4"/>
                <a:stretch>
                  <a:fillRect l="-596" t="-1961" b="-196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8ACB6D-3E9A-46EB-B8C6-29AD891942F7}"/>
              </a:ext>
            </a:extLst>
          </p:cNvPr>
          <p:cNvGrpSpPr/>
          <p:nvPr/>
        </p:nvGrpSpPr>
        <p:grpSpPr>
          <a:xfrm>
            <a:off x="762000" y="971550"/>
            <a:ext cx="2623739" cy="1250377"/>
            <a:chOff x="762000" y="971550"/>
            <a:chExt cx="2623739" cy="12503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5BF0B3-7429-45A2-A660-C716C2CC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00" t="17140" r="56658" b="65303"/>
            <a:stretch/>
          </p:blipFill>
          <p:spPr>
            <a:xfrm>
              <a:off x="762000" y="971550"/>
              <a:ext cx="2171700" cy="102907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30E8FE1-E187-40D5-A468-16E5D43CE132}"/>
                    </a:ext>
                  </a:extLst>
                </p:cNvPr>
                <p:cNvSpPr txBox="1"/>
                <p:nvPr/>
              </p:nvSpPr>
              <p:spPr>
                <a:xfrm>
                  <a:off x="1644951" y="1914150"/>
                  <a:ext cx="1740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dc_grid_variables </a:t>
                  </a:r>
                  <a14:m>
                    <m:oMath xmlns:m="http://schemas.openxmlformats.org/officeDocument/2006/math">
                      <m:r>
                        <a:rPr lang="en-AU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AU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a14:m>
                  <a:endParaRPr lang="en-AU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30E8FE1-E187-40D5-A468-16E5D43CE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951" y="1914150"/>
                  <a:ext cx="174078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053" t="-4000" b="-220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125C87D-E178-4693-971E-194152525B55}"/>
              </a:ext>
            </a:extLst>
          </p:cNvPr>
          <p:cNvSpPr/>
          <p:nvPr/>
        </p:nvSpPr>
        <p:spPr>
          <a:xfrm>
            <a:off x="1752600" y="3548309"/>
            <a:ext cx="2971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864C6C-1C61-4F99-916B-3B1FECA8112D}"/>
              </a:ext>
            </a:extLst>
          </p:cNvPr>
          <p:cNvGrpSpPr/>
          <p:nvPr/>
        </p:nvGrpSpPr>
        <p:grpSpPr>
          <a:xfrm>
            <a:off x="1709808" y="3427010"/>
            <a:ext cx="4047984" cy="585317"/>
            <a:chOff x="5334000" y="3105150"/>
            <a:chExt cx="4047984" cy="5853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C46B07-2E2A-4D5B-980C-786A171A76E7}"/>
                </a:ext>
              </a:extLst>
            </p:cNvPr>
            <p:cNvGrpSpPr/>
            <p:nvPr/>
          </p:nvGrpSpPr>
          <p:grpSpPr>
            <a:xfrm>
              <a:off x="5334000" y="3181349"/>
              <a:ext cx="2362200" cy="509117"/>
              <a:chOff x="5638800" y="881608"/>
              <a:chExt cx="2362200" cy="533400"/>
            </a:xfrm>
            <a:solidFill>
              <a:schemeClr val="bg1"/>
            </a:solidFill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A26F515-0140-4B11-8B49-EF9B376AE4D7}"/>
                  </a:ext>
                </a:extLst>
              </p:cNvPr>
              <p:cNvGrpSpPr/>
              <p:nvPr/>
            </p:nvGrpSpPr>
            <p:grpSpPr>
              <a:xfrm>
                <a:off x="6781800" y="919708"/>
                <a:ext cx="1219200" cy="457200"/>
                <a:chOff x="6531601" y="1996803"/>
                <a:chExt cx="1966980" cy="766916"/>
              </a:xfrm>
              <a:grpFill/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D96C9E2-2E17-4D79-BC62-8117BD4860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37538"/>
                <a:stretch/>
              </p:blipFill>
              <p:spPr>
                <a:xfrm>
                  <a:off x="6531601" y="1996803"/>
                  <a:ext cx="859799" cy="766916"/>
                </a:xfrm>
                <a:prstGeom prst="rect">
                  <a:avLst/>
                </a:prstGeom>
                <a:grpFill/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06C09725-7CA9-47E3-8128-5D140B5E49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91398" y="1996803"/>
                      <a:ext cx="1107183" cy="569189"/>
                    </a:xfrm>
                    <a:prstGeom prst="rect">
                      <a:avLst/>
                    </a:prstGeom>
                    <a:grp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AU" sz="130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sz="13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AU" sz="13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𝑐𝑖𝑒</m:t>
                                </m:r>
                              </m:sub>
                              <m:sup>
                                <m:r>
                                  <a:rPr lang="en-AU" sz="13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</m:sup>
                            </m:sSubSup>
                            <m:r>
                              <a:rPr lang="en-AU" sz="1300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AU" sz="1300" dirty="0">
                        <a:latin typeface="Footlight MT Light" panose="0204060206030A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06C09725-7CA9-47E3-8128-5D140B5E4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91398" y="1996803"/>
                      <a:ext cx="1107183" cy="56918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566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A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C5E49D1-00EC-428A-9EA5-DB1E5789D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249" t="60969" r="59910" b="30868"/>
              <a:stretch/>
            </p:blipFill>
            <p:spPr>
              <a:xfrm>
                <a:off x="5638800" y="881608"/>
                <a:ext cx="1143000" cy="533400"/>
              </a:xfrm>
              <a:prstGeom prst="rect">
                <a:avLst/>
              </a:prstGeom>
              <a:grpFill/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66625FB-EBE0-41FC-B848-DB184F4E4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749" t="64407" r="35299" b="26493"/>
            <a:stretch/>
          </p:blipFill>
          <p:spPr>
            <a:xfrm>
              <a:off x="7558016" y="3105150"/>
              <a:ext cx="1823968" cy="585317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153096B-8228-4CCD-9AFC-663FC33090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789" t="75165" r="56869" b="17331"/>
          <a:stretch/>
        </p:blipFill>
        <p:spPr>
          <a:xfrm>
            <a:off x="1619393" y="3575486"/>
            <a:ext cx="685331" cy="45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0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CEB2-854F-4EAB-9389-58AE4B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Second Stage Generator Active Power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101BD-C6AA-432B-B497-82226E0A8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30741" r="13333" b="20370"/>
          <a:stretch/>
        </p:blipFill>
        <p:spPr>
          <a:xfrm>
            <a:off x="609600" y="933750"/>
            <a:ext cx="7729087" cy="392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C3AE77-6A53-41F6-A424-9728C3C96162}"/>
              </a:ext>
            </a:extLst>
          </p:cNvPr>
          <p:cNvSpPr/>
          <p:nvPr/>
        </p:nvSpPr>
        <p:spPr>
          <a:xfrm>
            <a:off x="838200" y="4400550"/>
            <a:ext cx="480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03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2E34-AFC6-4E27-98D5-6F98B4A8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BF0BF-7A30-4A35-BB83-DF47A86C6F5F}"/>
              </a:ext>
            </a:extLst>
          </p:cNvPr>
          <p:cNvSpPr txBox="1"/>
          <p:nvPr/>
        </p:nvSpPr>
        <p:spPr>
          <a:xfrm>
            <a:off x="533400" y="971550"/>
            <a:ext cx="800100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Security Constrained AC-DC Optimal Power Flow (SCOPF)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Exact Formulation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Soft Formulation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Robust Formulation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Test Case 67 node AC-DC Power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Results - Exact Formulation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50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CEB2-854F-4EAB-9389-58AE4B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Second Stage Generator Reactive Power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2AB1E-A582-466A-8B33-23B4992D6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24814" r="13333" b="26296"/>
          <a:stretch/>
        </p:blipFill>
        <p:spPr>
          <a:xfrm>
            <a:off x="609595" y="929550"/>
            <a:ext cx="7587269" cy="385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B459E5-EA8D-4717-95F8-D4A490C39F99}"/>
              </a:ext>
            </a:extLst>
          </p:cNvPr>
          <p:cNvSpPr/>
          <p:nvPr/>
        </p:nvSpPr>
        <p:spPr>
          <a:xfrm>
            <a:off x="838200" y="4400550"/>
            <a:ext cx="480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886E2-EB43-4A34-86CC-933735E10CEB}"/>
              </a:ext>
            </a:extLst>
          </p:cNvPr>
          <p:cNvSpPr txBox="1"/>
          <p:nvPr/>
        </p:nvSpPr>
        <p:spPr>
          <a:xfrm>
            <a:off x="345294" y="4731980"/>
            <a:ext cx="811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E59401"/>
                </a:solidFill>
                <a:sym typeface="Wingdings" panose="05000000000000000000" pitchFamily="2" charset="2"/>
              </a:rPr>
              <a:t>  </a:t>
            </a:r>
            <a:r>
              <a:rPr lang="en-AU" sz="1600" dirty="0">
                <a:solidFill>
                  <a:srgbClr val="E59401"/>
                </a:solidFill>
              </a:rPr>
              <a:t>Further relaxations (SOC, SDP, LP) are adopted from </a:t>
            </a:r>
            <a:r>
              <a:rPr lang="en-AU" sz="1600" dirty="0" err="1">
                <a:solidFill>
                  <a:srgbClr val="E59401"/>
                </a:solidFill>
              </a:rPr>
              <a:t>PowerModels.jl</a:t>
            </a:r>
            <a:r>
              <a:rPr lang="en-AU" sz="1600" dirty="0">
                <a:solidFill>
                  <a:srgbClr val="E59401"/>
                </a:solidFill>
              </a:rPr>
              <a:t> &amp; </a:t>
            </a:r>
            <a:r>
              <a:rPr lang="en-AU" sz="1600" dirty="0" err="1">
                <a:solidFill>
                  <a:srgbClr val="E59401"/>
                </a:solidFill>
              </a:rPr>
              <a:t>powerModelsACDC.jl</a:t>
            </a:r>
            <a:endParaRPr lang="en-AU" sz="1600" dirty="0">
              <a:solidFill>
                <a:srgbClr val="E594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56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49C2-3827-4DEB-9359-BE4D1B17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SCOPF – Soft Formulation – First-Stage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CBD33-1B1A-48D2-8C30-EA5896D08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44094" r="11666" b="12963"/>
          <a:stretch/>
        </p:blipFill>
        <p:spPr>
          <a:xfrm>
            <a:off x="838200" y="2261303"/>
            <a:ext cx="6781800" cy="25202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F4CC42-2265-4CE4-887B-85BBA5877EC9}"/>
              </a:ext>
            </a:extLst>
          </p:cNvPr>
          <p:cNvSpPr/>
          <p:nvPr/>
        </p:nvSpPr>
        <p:spPr>
          <a:xfrm>
            <a:off x="1676400" y="3714750"/>
            <a:ext cx="32004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9C0419-6B21-4340-8B67-018881CA820D}"/>
              </a:ext>
            </a:extLst>
          </p:cNvPr>
          <p:cNvGrpSpPr/>
          <p:nvPr/>
        </p:nvGrpSpPr>
        <p:grpSpPr>
          <a:xfrm>
            <a:off x="381000" y="3686902"/>
            <a:ext cx="4564994" cy="585317"/>
            <a:chOff x="8093590" y="2209106"/>
            <a:chExt cx="4564994" cy="5853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9E6E77-0644-433D-8505-3427F1152235}"/>
                </a:ext>
              </a:extLst>
            </p:cNvPr>
            <p:cNvGrpSpPr/>
            <p:nvPr/>
          </p:nvGrpSpPr>
          <p:grpSpPr>
            <a:xfrm>
              <a:off x="8610600" y="2209106"/>
              <a:ext cx="4047984" cy="585317"/>
              <a:chOff x="5334000" y="3105150"/>
              <a:chExt cx="4047984" cy="58531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016C5C4-422A-4A27-8F53-98F419CA53F3}"/>
                  </a:ext>
                </a:extLst>
              </p:cNvPr>
              <p:cNvGrpSpPr/>
              <p:nvPr/>
            </p:nvGrpSpPr>
            <p:grpSpPr>
              <a:xfrm>
                <a:off x="5334000" y="3181349"/>
                <a:ext cx="2362200" cy="509117"/>
                <a:chOff x="5638800" y="881608"/>
                <a:chExt cx="2362200" cy="533400"/>
              </a:xfrm>
              <a:solidFill>
                <a:schemeClr val="bg1"/>
              </a:solidFill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BC27FDE-88C9-457E-9773-85613CFCCBBF}"/>
                    </a:ext>
                  </a:extLst>
                </p:cNvPr>
                <p:cNvGrpSpPr/>
                <p:nvPr/>
              </p:nvGrpSpPr>
              <p:grpSpPr>
                <a:xfrm>
                  <a:off x="6781800" y="919708"/>
                  <a:ext cx="1219200" cy="457200"/>
                  <a:chOff x="6531601" y="1996803"/>
                  <a:chExt cx="1966980" cy="766916"/>
                </a:xfrm>
                <a:grpFill/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7485FC52-D311-4CF1-B59A-CE344AB598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r="37538"/>
                  <a:stretch/>
                </p:blipFill>
                <p:spPr>
                  <a:xfrm>
                    <a:off x="6531601" y="1996803"/>
                    <a:ext cx="859799" cy="766916"/>
                  </a:xfrm>
                  <a:prstGeom prst="rect">
                    <a:avLst/>
                  </a:prstGeom>
                  <a:grpFill/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TextBox 10">
                        <a:extLst>
                          <a:ext uri="{FF2B5EF4-FFF2-40B4-BE49-F238E27FC236}">
                            <a16:creationId xmlns:a16="http://schemas.microsoft.com/office/drawing/2014/main" id="{8E21DF42-63ED-4A1F-9BD9-CE494B2AB8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391398" y="1996803"/>
                        <a:ext cx="1107183" cy="569189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AU" sz="13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AU" sz="13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AU" sz="13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𝑐𝑖𝑒</m:t>
                                  </m:r>
                                </m:sub>
                                <m:sup>
                                  <m:r>
                                    <a:rPr lang="en-AU" sz="13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𝑡𝑓</m:t>
                                  </m:r>
                                </m:sup>
                              </m:sSubSup>
                              <m:r>
                                <a:rPr lang="en-AU" sz="13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lang="en-AU" sz="1300" dirty="0">
                          <a:latin typeface="Footlight MT Light" panose="0204060206030A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06C09725-7CA9-47E3-8128-5D140B5E494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391398" y="1996803"/>
                        <a:ext cx="1107183" cy="56918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566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AU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969AA96-A678-4F5D-B6F0-7423B193E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30249" t="60969" r="59910" b="30868"/>
                <a:stretch/>
              </p:blipFill>
              <p:spPr>
                <a:xfrm>
                  <a:off x="5638800" y="881608"/>
                  <a:ext cx="1143000" cy="533400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372AE28-7986-4444-9148-CC964D426F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8749" t="64407" r="35299" b="26493"/>
              <a:stretch/>
            </p:blipFill>
            <p:spPr>
              <a:xfrm>
                <a:off x="7558016" y="3105150"/>
                <a:ext cx="1823968" cy="585317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C67FE7-9C79-4E79-82DE-76BF7FD57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368" t="68828" r="63520" b="24680"/>
            <a:stretch/>
          </p:blipFill>
          <p:spPr>
            <a:xfrm>
              <a:off x="8093590" y="2321671"/>
              <a:ext cx="533400" cy="381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8CD62C-7DCB-4FF2-A656-8943429564D8}"/>
                  </a:ext>
                </a:extLst>
              </p:cNvPr>
              <p:cNvSpPr txBox="1"/>
              <p:nvPr/>
            </p:nvSpPr>
            <p:spPr>
              <a:xfrm>
                <a:off x="1790845" y="4762042"/>
                <a:ext cx="24076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dc_grid_constraints</a:t>
                </a:r>
                <a:r>
                  <a:rPr lang="en-AU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(.)</a:t>
                </a:r>
                <a:r>
                  <a:rPr lang="en-AU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AU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ℰ</m:t>
                    </m:r>
                  </m:oMath>
                </a14:m>
                <a:endParaRPr lang="en-AU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8CD62C-7DCB-4FF2-A656-894342956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45" y="4762042"/>
                <a:ext cx="2407648" cy="307777"/>
              </a:xfrm>
              <a:prstGeom prst="rect">
                <a:avLst/>
              </a:prstGeom>
              <a:blipFill>
                <a:blip r:embed="rId10"/>
                <a:stretch>
                  <a:fillRect l="-759" t="-3922" b="-196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83AD87-5C2B-423C-9699-62E2951D89E1}"/>
                  </a:ext>
                </a:extLst>
              </p:cNvPr>
              <p:cNvSpPr txBox="1"/>
              <p:nvPr/>
            </p:nvSpPr>
            <p:spPr>
              <a:xfrm>
                <a:off x="1545914" y="1928289"/>
                <a:ext cx="17407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dc_grid_variables </a:t>
                </a:r>
                <a14:m>
                  <m:oMath xmlns:m="http://schemas.openxmlformats.org/officeDocument/2006/math">
                    <m:r>
                      <a:rPr lang="en-AU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AU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AU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83AD87-5C2B-423C-9699-62E2951D8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914" y="1928289"/>
                <a:ext cx="1740788" cy="307777"/>
              </a:xfrm>
              <a:prstGeom prst="rect">
                <a:avLst/>
              </a:prstGeom>
              <a:blipFill>
                <a:blip r:embed="rId11"/>
                <a:stretch>
                  <a:fillRect l="-1053" t="-1961" b="-196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71C5BC3-B94F-4CAC-92CB-8099D650B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21852" r="11666" b="55842"/>
          <a:stretch/>
        </p:blipFill>
        <p:spPr>
          <a:xfrm>
            <a:off x="805218" y="795630"/>
            <a:ext cx="6284048" cy="12130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A70981-A19A-4092-9CBA-34D17046CED3}"/>
              </a:ext>
            </a:extLst>
          </p:cNvPr>
          <p:cNvSpPr/>
          <p:nvPr/>
        </p:nvSpPr>
        <p:spPr>
          <a:xfrm>
            <a:off x="381000" y="3799467"/>
            <a:ext cx="533400" cy="349869"/>
          </a:xfrm>
          <a:prstGeom prst="rect">
            <a:avLst/>
          </a:prstGeom>
          <a:noFill/>
          <a:ln>
            <a:solidFill>
              <a:srgbClr val="E5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6E76BF-5C8A-4032-945B-36F0E9AAD14F}"/>
              </a:ext>
            </a:extLst>
          </p:cNvPr>
          <p:cNvSpPr/>
          <p:nvPr/>
        </p:nvSpPr>
        <p:spPr>
          <a:xfrm>
            <a:off x="2590800" y="4463577"/>
            <a:ext cx="531226" cy="349869"/>
          </a:xfrm>
          <a:prstGeom prst="rect">
            <a:avLst/>
          </a:prstGeom>
          <a:noFill/>
          <a:ln>
            <a:solidFill>
              <a:srgbClr val="E5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FDFD94-88D8-4FB4-94AB-FA5B99BCE003}"/>
              </a:ext>
            </a:extLst>
          </p:cNvPr>
          <p:cNvSpPr txBox="1"/>
          <p:nvPr/>
        </p:nvSpPr>
        <p:spPr>
          <a:xfrm>
            <a:off x="6469283" y="1905302"/>
            <a:ext cx="260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E59401"/>
                </a:solidFill>
              </a:rPr>
              <a:t>dc grid constraint slacks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04C8D13-7D00-4907-9731-40093F1A94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999" t="46398" r="17501" b="46297"/>
          <a:stretch/>
        </p:blipFill>
        <p:spPr>
          <a:xfrm>
            <a:off x="1733767" y="2386567"/>
            <a:ext cx="6286066" cy="6077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3A28C2-D76D-443A-80E3-2AEB2B55E342}"/>
              </a:ext>
            </a:extLst>
          </p:cNvPr>
          <p:cNvSpPr/>
          <p:nvPr/>
        </p:nvSpPr>
        <p:spPr>
          <a:xfrm>
            <a:off x="2555109" y="2341651"/>
            <a:ext cx="5445891" cy="692392"/>
          </a:xfrm>
          <a:prstGeom prst="rect">
            <a:avLst/>
          </a:prstGeom>
          <a:noFill/>
          <a:ln>
            <a:solidFill>
              <a:srgbClr val="E5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41382C-DF53-46E4-B0EC-D79D4472F5BE}"/>
              </a:ext>
            </a:extLst>
          </p:cNvPr>
          <p:cNvCxnSpPr>
            <a:cxnSpLocks/>
          </p:cNvCxnSpPr>
          <p:nvPr/>
        </p:nvCxnSpPr>
        <p:spPr>
          <a:xfrm>
            <a:off x="6621683" y="2242368"/>
            <a:ext cx="998317" cy="257797"/>
          </a:xfrm>
          <a:prstGeom prst="straightConnector1">
            <a:avLst/>
          </a:prstGeom>
          <a:ln w="28575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2A9FF1-F5C3-4BB3-BE1C-EE611903A7BB}"/>
              </a:ext>
            </a:extLst>
          </p:cNvPr>
          <p:cNvCxnSpPr>
            <a:cxnSpLocks/>
          </p:cNvCxnSpPr>
          <p:nvPr/>
        </p:nvCxnSpPr>
        <p:spPr>
          <a:xfrm flipH="1">
            <a:off x="4847413" y="2220379"/>
            <a:ext cx="1682636" cy="279786"/>
          </a:xfrm>
          <a:prstGeom prst="straightConnector1">
            <a:avLst/>
          </a:prstGeom>
          <a:ln w="28575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9BDA94-8B19-4B73-BE1F-E8363F6C4FF1}"/>
              </a:ext>
            </a:extLst>
          </p:cNvPr>
          <p:cNvGrpSpPr/>
          <p:nvPr/>
        </p:nvGrpSpPr>
        <p:grpSpPr>
          <a:xfrm>
            <a:off x="3255193" y="1909395"/>
            <a:ext cx="865855" cy="337069"/>
            <a:chOff x="3657600" y="1015481"/>
            <a:chExt cx="865855" cy="33706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D059C8A-EC85-4A58-9ED4-DBD88F87C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2546" t="53520" r="34166" b="42171"/>
            <a:stretch/>
          </p:blipFill>
          <p:spPr>
            <a:xfrm>
              <a:off x="3657600" y="1015481"/>
              <a:ext cx="457200" cy="33706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2FBB6D-9A5B-41B2-B5B4-1F2E13D24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2185" t="59861" r="34167" b="36896"/>
            <a:stretch/>
          </p:blipFill>
          <p:spPr>
            <a:xfrm>
              <a:off x="4066255" y="1047751"/>
              <a:ext cx="457200" cy="228600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274C47-6BB8-49A2-97EE-4FB5C690C818}"/>
              </a:ext>
            </a:extLst>
          </p:cNvPr>
          <p:cNvCxnSpPr>
            <a:cxnSpLocks/>
          </p:cNvCxnSpPr>
          <p:nvPr/>
        </p:nvCxnSpPr>
        <p:spPr>
          <a:xfrm flipH="1">
            <a:off x="4106599" y="1905302"/>
            <a:ext cx="1315073" cy="146326"/>
          </a:xfrm>
          <a:prstGeom prst="straightConnector1">
            <a:avLst/>
          </a:prstGeom>
          <a:ln w="28575">
            <a:solidFill>
              <a:schemeClr val="accent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47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49C2-3827-4DEB-9359-BE4D1B17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SCOPF – Soft Formulation – Second-Stage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3C53BC-75A6-4D78-BE6E-CCA8DA25804A}"/>
              </a:ext>
            </a:extLst>
          </p:cNvPr>
          <p:cNvGrpSpPr/>
          <p:nvPr/>
        </p:nvGrpSpPr>
        <p:grpSpPr>
          <a:xfrm>
            <a:off x="533400" y="971550"/>
            <a:ext cx="7660976" cy="3239970"/>
            <a:chOff x="533400" y="971550"/>
            <a:chExt cx="7660976" cy="32399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BD35BE-E0E2-417C-B466-B98AA2EE5552}"/>
                    </a:ext>
                  </a:extLst>
                </p:cNvPr>
                <p:cNvSpPr txBox="1"/>
                <p:nvPr/>
              </p:nvSpPr>
              <p:spPr>
                <a:xfrm>
                  <a:off x="1202731" y="2234052"/>
                  <a:ext cx="1740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dc_grid_variables </a:t>
                  </a:r>
                  <a14:m>
                    <m:oMath xmlns:m="http://schemas.openxmlformats.org/officeDocument/2006/math">
                      <m:r>
                        <a:rPr lang="en-AU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AU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a14:m>
                  <a:endParaRPr lang="en-AU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BD35BE-E0E2-417C-B466-B98AA2EE5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731" y="2234052"/>
                  <a:ext cx="1740788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049" t="-1961" b="-19608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457CE15-2D87-4AF0-AC1C-5FB3FBA4B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11" t="15926" r="51667" b="58115"/>
            <a:stretch/>
          </p:blipFill>
          <p:spPr>
            <a:xfrm>
              <a:off x="533400" y="971550"/>
              <a:ext cx="2333720" cy="133523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53E61F-C120-437C-A3A3-1BBF009F0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500" t="74817" r="35834" b="20774"/>
            <a:stretch/>
          </p:blipFill>
          <p:spPr>
            <a:xfrm>
              <a:off x="1097514" y="2839541"/>
              <a:ext cx="1447799" cy="30777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DE4E214-B9E1-4246-B998-A95677ACF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500" t="68024" r="35834" b="27567"/>
            <a:stretch/>
          </p:blipFill>
          <p:spPr>
            <a:xfrm>
              <a:off x="1202731" y="2531764"/>
              <a:ext cx="1447799" cy="307777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76FA20-0BA3-4EF2-B9C0-397E7A3C7B4C}"/>
                </a:ext>
              </a:extLst>
            </p:cNvPr>
            <p:cNvGrpSpPr/>
            <p:nvPr/>
          </p:nvGrpSpPr>
          <p:grpSpPr>
            <a:xfrm>
              <a:off x="2854162" y="1505705"/>
              <a:ext cx="4876800" cy="2359894"/>
              <a:chOff x="2965587" y="1138922"/>
              <a:chExt cx="4876800" cy="235989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5E97E23-FEB7-4E30-A989-6751FC8480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333" t="52848" r="31539" b="8329"/>
              <a:stretch/>
            </p:blipFill>
            <p:spPr>
              <a:xfrm>
                <a:off x="2965587" y="1138922"/>
                <a:ext cx="4876800" cy="2359894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AFA0B92-A63E-42B9-BBB7-C894BFEA5C33}"/>
                  </a:ext>
                </a:extLst>
              </p:cNvPr>
              <p:cNvSpPr/>
              <p:nvPr/>
            </p:nvSpPr>
            <p:spPr>
              <a:xfrm>
                <a:off x="3886200" y="2419350"/>
                <a:ext cx="3581400" cy="533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D975886-EA1C-4F91-B265-DF8F272746F8}"/>
                </a:ext>
              </a:extLst>
            </p:cNvPr>
            <p:cNvGrpSpPr/>
            <p:nvPr/>
          </p:nvGrpSpPr>
          <p:grpSpPr>
            <a:xfrm>
              <a:off x="3774775" y="2777486"/>
              <a:ext cx="4419601" cy="542047"/>
              <a:chOff x="914399" y="4347899"/>
              <a:chExt cx="4564995" cy="59469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43A1322-8B2F-48BA-BA0A-7FDD93D8A68F}"/>
                  </a:ext>
                </a:extLst>
              </p:cNvPr>
              <p:cNvGrpSpPr/>
              <p:nvPr/>
            </p:nvGrpSpPr>
            <p:grpSpPr>
              <a:xfrm>
                <a:off x="914400" y="4347899"/>
                <a:ext cx="4564994" cy="585317"/>
                <a:chOff x="8093590" y="2209106"/>
                <a:chExt cx="4564994" cy="585317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0D4BEC8E-D654-48B0-A1BC-A95534DDBCF9}"/>
                    </a:ext>
                  </a:extLst>
                </p:cNvPr>
                <p:cNvGrpSpPr/>
                <p:nvPr/>
              </p:nvGrpSpPr>
              <p:grpSpPr>
                <a:xfrm>
                  <a:off x="8610600" y="2209106"/>
                  <a:ext cx="4047984" cy="585317"/>
                  <a:chOff x="5334000" y="3105150"/>
                  <a:chExt cx="4047984" cy="585317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F703E4F-7F03-4E64-BC60-D61FE731E891}"/>
                      </a:ext>
                    </a:extLst>
                  </p:cNvPr>
                  <p:cNvGrpSpPr/>
                  <p:nvPr/>
                </p:nvGrpSpPr>
                <p:grpSpPr>
                  <a:xfrm>
                    <a:off x="5334000" y="3181349"/>
                    <a:ext cx="2362200" cy="509117"/>
                    <a:chOff x="5638800" y="881608"/>
                    <a:chExt cx="2362200" cy="533400"/>
                  </a:xfrm>
                  <a:solidFill>
                    <a:schemeClr val="bg1"/>
                  </a:solidFill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661B27CF-2B8E-41F6-9B53-E55B972A9B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81800" y="919708"/>
                      <a:ext cx="1219200" cy="457200"/>
                      <a:chOff x="6531601" y="1996803"/>
                      <a:chExt cx="1966980" cy="766916"/>
                    </a:xfrm>
                    <a:grpFill/>
                  </p:grpSpPr>
                  <p:pic>
                    <p:nvPicPr>
                      <p:cNvPr id="27" name="Picture 26">
                        <a:extLst>
                          <a:ext uri="{FF2B5EF4-FFF2-40B4-BE49-F238E27FC236}">
                            <a16:creationId xmlns:a16="http://schemas.microsoft.com/office/drawing/2014/main" id="{3D8FA6FD-A707-40EA-A16A-D26A051E8A1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6"/>
                      <a:srcRect r="37538"/>
                      <a:stretch/>
                    </p:blipFill>
                    <p:spPr>
                      <a:xfrm>
                        <a:off x="6531601" y="1996803"/>
                        <a:ext cx="859799" cy="766916"/>
                      </a:xfrm>
                      <a:prstGeom prst="rect">
                        <a:avLst/>
                      </a:prstGeom>
                      <a:grpFill/>
                    </p:spPr>
                  </p:pic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8" name="TextBox 27">
                            <a:extLst>
                              <a:ext uri="{FF2B5EF4-FFF2-40B4-BE49-F238E27FC236}">
                                <a16:creationId xmlns:a16="http://schemas.microsoft.com/office/drawing/2014/main" id="{6EBA75D1-55E5-491E-B276-21E6745368C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7391398" y="1996803"/>
                            <a:ext cx="1107183" cy="569189"/>
                          </a:xfrm>
                          <a:prstGeom prst="rect">
                            <a:avLst/>
                          </a:prstGeom>
                          <a:grp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Sup>
                                    <m:sSubSupPr>
                                      <m:ctrlPr>
                                        <a:rPr lang="en-AU" sz="130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sz="13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AU" sz="13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𝑐𝑖𝑒</m:t>
                                      </m:r>
                                    </m:sub>
                                    <m:sup>
                                      <m:r>
                                        <a:rPr lang="en-AU" sz="13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𝑡𝑓</m:t>
                                      </m:r>
                                    </m:sup>
                                  </m:sSubSup>
                                  <m:r>
                                    <a:rPr lang="en-AU" sz="13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oMath>
                              </m:oMathPara>
                            </a14:m>
                            <a:endParaRPr lang="en-AU" sz="1300" dirty="0">
                              <a:latin typeface="Footlight MT Light" panose="0204060206030A0203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9" name="TextBox 18">
                            <a:extLst>
                              <a:ext uri="{FF2B5EF4-FFF2-40B4-BE49-F238E27FC236}">
                                <a16:creationId xmlns:a16="http://schemas.microsoft.com/office/drawing/2014/main" id="{06C09725-7CA9-47E3-8128-5D140B5E494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391398" y="1996803"/>
                            <a:ext cx="1107183" cy="569189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b="-566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AU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pic>
                  <p:nvPicPr>
                    <p:cNvPr id="26" name="Picture 25">
                      <a:extLst>
                        <a:ext uri="{FF2B5EF4-FFF2-40B4-BE49-F238E27FC236}">
                          <a16:creationId xmlns:a16="http://schemas.microsoft.com/office/drawing/2014/main" id="{71A6CAE9-9527-4179-B61E-B850AB663F1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30249" t="60969" r="59910" b="30868"/>
                    <a:stretch/>
                  </p:blipFill>
                  <p:spPr>
                    <a:xfrm>
                      <a:off x="5638800" y="881608"/>
                      <a:ext cx="1143000" cy="533400"/>
                    </a:xfrm>
                    <a:prstGeom prst="rect">
                      <a:avLst/>
                    </a:prstGeom>
                    <a:grpFill/>
                  </p:spPr>
                </p:pic>
              </p:grpSp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E03C7AA4-FA09-40C9-856A-C203C6E6E3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l="48749" t="64407" r="35299" b="26493"/>
                  <a:stretch/>
                </p:blipFill>
                <p:spPr>
                  <a:xfrm>
                    <a:off x="7558016" y="3105150"/>
                    <a:ext cx="1823968" cy="58531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F7914DDA-2A6F-4549-8CC0-CC011A849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1368" t="68828" r="63520" b="24680"/>
                <a:stretch/>
              </p:blipFill>
              <p:spPr>
                <a:xfrm>
                  <a:off x="8093590" y="2321671"/>
                  <a:ext cx="533400" cy="381000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23F8612-8401-4CF8-9642-975403C682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6789" t="75165" r="56869" b="17331"/>
              <a:stretch/>
            </p:blipFill>
            <p:spPr>
              <a:xfrm>
                <a:off x="1421557" y="4486531"/>
                <a:ext cx="685331" cy="456066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EB95330-AB06-463B-8220-E19041E4D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852" t="75166" r="64622" b="21073"/>
              <a:stretch/>
            </p:blipFill>
            <p:spPr>
              <a:xfrm>
                <a:off x="914399" y="4526257"/>
                <a:ext cx="381000" cy="2286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49A069-1E58-4DA4-90C9-91C5714BC85C}"/>
                    </a:ext>
                  </a:extLst>
                </p:cNvPr>
                <p:cNvSpPr txBox="1"/>
                <p:nvPr/>
              </p:nvSpPr>
              <p:spPr>
                <a:xfrm>
                  <a:off x="3774775" y="3903743"/>
                  <a:ext cx="30616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4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dc_grid_constraints</a:t>
                  </a:r>
                  <a:r>
                    <a:rPr lang="en-AU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(.)</a:t>
                  </a:r>
                  <a:r>
                    <a:rPr lang="en-AU" sz="14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AU" sz="1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AU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AU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AU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ℰ</m:t>
                      </m:r>
                      <m:r>
                        <a:rPr lang="en-AU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AU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∀</m:t>
                      </m:r>
                      <m:r>
                        <a:rPr lang="en-AU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AU" sz="1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AU" sz="1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a14:m>
                  <a:endParaRPr lang="en-AU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49A069-1E58-4DA4-90C9-91C5714BC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4775" y="3903743"/>
                  <a:ext cx="3061691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598" t="-1961" b="-19608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D9EC782-9351-4E86-BDE0-3C4375A38055}"/>
              </a:ext>
            </a:extLst>
          </p:cNvPr>
          <p:cNvSpPr txBox="1"/>
          <p:nvPr/>
        </p:nvSpPr>
        <p:spPr>
          <a:xfrm>
            <a:off x="304800" y="4591411"/>
            <a:ext cx="811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E59401"/>
                </a:solidFill>
                <a:sym typeface="Wingdings" panose="05000000000000000000" pitchFamily="2" charset="2"/>
              </a:rPr>
              <a:t>  Plenty of variations </a:t>
            </a:r>
            <a:r>
              <a:rPr lang="en-AU" sz="1600" dirty="0">
                <a:solidFill>
                  <a:srgbClr val="E59401"/>
                </a:solidFill>
              </a:rPr>
              <a:t>(PTDF, Linear Cuts) possible, working on the algorithm!</a:t>
            </a:r>
          </a:p>
        </p:txBody>
      </p:sp>
    </p:spTree>
    <p:extLst>
      <p:ext uri="{BB962C8B-B14F-4D97-AF65-F5344CB8AC3E}">
        <p14:creationId xmlns:p14="http://schemas.microsoft.com/office/powerpoint/2010/main" val="259263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049C2-3827-4DEB-9359-BE4D1B17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SCOPF – Robust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8A8255-4016-4E93-B773-AB2093F57611}"/>
              </a:ext>
            </a:extLst>
          </p:cNvPr>
          <p:cNvSpPr txBox="1"/>
          <p:nvPr/>
        </p:nvSpPr>
        <p:spPr>
          <a:xfrm>
            <a:off x="304800" y="971550"/>
            <a:ext cx="8077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A bilevel max-min optimization model is proposed to find the worst contingency scenario while solving an ac optimal power flow problem considering corrective 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The overall objective is to minimize the total cost including generation and load shedding cost while satisfying all relevant constraints in the worst contingency scenario.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E59401"/>
                </a:solidFill>
              </a:rPr>
              <a:t>The upper-level problem allows representing contingencies (N-1 or N-2) using </a:t>
            </a:r>
            <a:r>
              <a:rPr lang="en-AU" sz="2000" dirty="0">
                <a:solidFill>
                  <a:schemeClr val="accent6"/>
                </a:solidFill>
              </a:rPr>
              <a:t>binary variables </a:t>
            </a:r>
            <a:r>
              <a:rPr lang="en-AU" sz="2000" dirty="0">
                <a:solidFill>
                  <a:srgbClr val="E59401"/>
                </a:solidFill>
              </a:rPr>
              <a:t>and maximizes the violations.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E59401"/>
                </a:solidFill>
              </a:rPr>
              <a:t>The lower-level problem solves </a:t>
            </a:r>
            <a:r>
              <a:rPr lang="en-AU" sz="2000" dirty="0">
                <a:solidFill>
                  <a:schemeClr val="accent6"/>
                </a:solidFill>
              </a:rPr>
              <a:t>ac optimal power flow problem </a:t>
            </a:r>
            <a:r>
              <a:rPr lang="en-AU" sz="2000" dirty="0">
                <a:solidFill>
                  <a:srgbClr val="E59401"/>
                </a:solidFill>
              </a:rPr>
              <a:t>considering corrective actions and minimizes the total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/>
              <a:t>This model can be solved using SOC approximations and duality theory.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1A236-0D85-4ADF-BCCD-B99EBA519B5C}"/>
              </a:ext>
            </a:extLst>
          </p:cNvPr>
          <p:cNvSpPr txBox="1"/>
          <p:nvPr/>
        </p:nvSpPr>
        <p:spPr>
          <a:xfrm>
            <a:off x="304800" y="4591411"/>
            <a:ext cx="811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E59401"/>
                </a:solidFill>
                <a:sym typeface="Wingdings" panose="05000000000000000000" pitchFamily="2" charset="2"/>
              </a:rPr>
              <a:t>  Next formulation to work on!</a:t>
            </a:r>
            <a:endParaRPr lang="en-AU" sz="1600" dirty="0">
              <a:solidFill>
                <a:srgbClr val="E594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6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4611-36F6-4285-8E1D-6B6DDF7D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Benchmark Test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2C65B-E5A8-40ED-BC04-51B17C548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18888" r="33334" b="14444"/>
          <a:stretch/>
        </p:blipFill>
        <p:spPr>
          <a:xfrm>
            <a:off x="2444512" y="881608"/>
            <a:ext cx="3581400" cy="3930804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2CB34-B51A-4228-84AD-431849063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69" t="23577" r="29166" b="44575"/>
          <a:stretch/>
        </p:blipFill>
        <p:spPr>
          <a:xfrm>
            <a:off x="6108224" y="1202706"/>
            <a:ext cx="2578576" cy="321553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320E7-F729-4B01-A223-EE1BAC1F0EEB}"/>
              </a:ext>
            </a:extLst>
          </p:cNvPr>
          <p:cNvSpPr txBox="1"/>
          <p:nvPr/>
        </p:nvSpPr>
        <p:spPr>
          <a:xfrm>
            <a:off x="1524000" y="79360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E59401"/>
                </a:solidFill>
              </a:rPr>
              <a:t>AC 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86C21-CB82-48FA-A158-BD0CFA607B67}"/>
              </a:ext>
            </a:extLst>
          </p:cNvPr>
          <p:cNvSpPr txBox="1"/>
          <p:nvPr/>
        </p:nvSpPr>
        <p:spPr>
          <a:xfrm>
            <a:off x="6034558" y="850366"/>
            <a:ext cx="974798" cy="38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E59401"/>
                </a:solidFill>
              </a:rPr>
              <a:t>DC Grid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62950-9D97-4728-BA8F-2834EC9C2FD9}"/>
              </a:ext>
            </a:extLst>
          </p:cNvPr>
          <p:cNvSpPr txBox="1"/>
          <p:nvPr/>
        </p:nvSpPr>
        <p:spPr>
          <a:xfrm>
            <a:off x="486232" y="1297952"/>
            <a:ext cx="1729680" cy="2092881"/>
          </a:xfrm>
          <a:prstGeom prst="rect">
            <a:avLst/>
          </a:prstGeom>
          <a:solidFill>
            <a:schemeClr val="accent1"/>
          </a:solidFill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Grid Data:</a:t>
            </a:r>
          </a:p>
          <a:p>
            <a:r>
              <a:rPr lang="en-AU" sz="1400" dirty="0">
                <a:solidFill>
                  <a:schemeClr val="bg1"/>
                </a:solidFill>
              </a:rPr>
              <a:t>AC Nodes: 67</a:t>
            </a:r>
          </a:p>
          <a:p>
            <a:r>
              <a:rPr lang="en-AU" sz="1400" dirty="0">
                <a:solidFill>
                  <a:schemeClr val="bg1"/>
                </a:solidFill>
              </a:rPr>
              <a:t>AC Branches: 102</a:t>
            </a:r>
          </a:p>
          <a:p>
            <a:r>
              <a:rPr lang="en-AU" sz="1400" dirty="0">
                <a:solidFill>
                  <a:schemeClr val="bg1"/>
                </a:solidFill>
              </a:rPr>
              <a:t>Transformers: 26</a:t>
            </a:r>
          </a:p>
          <a:p>
            <a:r>
              <a:rPr lang="en-AU" sz="1400" dirty="0">
                <a:solidFill>
                  <a:schemeClr val="bg1"/>
                </a:solidFill>
              </a:rPr>
              <a:t>Converters: 9</a:t>
            </a:r>
          </a:p>
          <a:p>
            <a:r>
              <a:rPr lang="en-AU" sz="1400" dirty="0">
                <a:solidFill>
                  <a:schemeClr val="bg1"/>
                </a:solidFill>
              </a:rPr>
              <a:t>HVDC Nodes: 9</a:t>
            </a:r>
          </a:p>
          <a:p>
            <a:r>
              <a:rPr lang="en-AU" sz="1400" dirty="0">
                <a:solidFill>
                  <a:schemeClr val="bg1"/>
                </a:solidFill>
              </a:rPr>
              <a:t>HVDC Branches: 11</a:t>
            </a:r>
          </a:p>
          <a:p>
            <a:r>
              <a:rPr lang="en-AU" sz="1400" dirty="0">
                <a:solidFill>
                  <a:schemeClr val="bg1"/>
                </a:solidFill>
              </a:rPr>
              <a:t>Syn Generators: 17</a:t>
            </a:r>
          </a:p>
          <a:p>
            <a:r>
              <a:rPr lang="en-AU" sz="1400" dirty="0">
                <a:solidFill>
                  <a:schemeClr val="bg1"/>
                </a:solidFill>
              </a:rPr>
              <a:t>Wind Generators: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9814C-34BF-4D38-88DC-0B82F887A024}"/>
              </a:ext>
            </a:extLst>
          </p:cNvPr>
          <p:cNvSpPr txBox="1"/>
          <p:nvPr/>
        </p:nvSpPr>
        <p:spPr>
          <a:xfrm>
            <a:off x="486232" y="3807177"/>
            <a:ext cx="1729680" cy="769441"/>
          </a:xfrm>
          <a:prstGeom prst="rect">
            <a:avLst/>
          </a:prstGeom>
          <a:solidFill>
            <a:schemeClr val="accent1"/>
          </a:solidFill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</a:rPr>
              <a:t>Contingencies: </a:t>
            </a:r>
          </a:p>
          <a:p>
            <a:r>
              <a:rPr lang="en-AU" sz="1300" dirty="0">
                <a:solidFill>
                  <a:schemeClr val="bg1"/>
                </a:solidFill>
              </a:rPr>
              <a:t>AC Contingencies: 11</a:t>
            </a:r>
          </a:p>
          <a:p>
            <a:r>
              <a:rPr lang="en-AU" sz="1300" dirty="0">
                <a:solidFill>
                  <a:schemeClr val="bg1"/>
                </a:solidFill>
              </a:rPr>
              <a:t>HVDC Contingencies: 2</a:t>
            </a:r>
          </a:p>
        </p:txBody>
      </p:sp>
    </p:spTree>
    <p:extLst>
      <p:ext uri="{BB962C8B-B14F-4D97-AF65-F5344CB8AC3E}">
        <p14:creationId xmlns:p14="http://schemas.microsoft.com/office/powerpoint/2010/main" val="178558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140A-C3E0-4A27-931D-5D83AF61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Base Case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5C47E58-B4DC-4D6D-B450-5D0A05CB0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477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0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140A-C3E0-4A27-931D-5D83AF61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Base Case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939E7D1-1683-4EF9-98A2-0B74A8968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715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1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140A-C3E0-4A27-931D-5D83AF61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Base Case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F72E77D-1AB3-4E74-BA47-E6C34DB2C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715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Base Case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6EB2914-2896-4011-81C2-F024086A5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715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Base Case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EFD6E5E-DD53-4011-8111-D290C5D7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88160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6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2E34-AFC6-4E27-98D5-6F98B4A8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Optimal Power Flow (OPF)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6815B-E55F-4A7A-A667-68D967AE6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26296" r="10000" b="18889"/>
          <a:stretch/>
        </p:blipFill>
        <p:spPr>
          <a:xfrm>
            <a:off x="685800" y="881608"/>
            <a:ext cx="7425728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06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Base Case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C9990A3-DEF1-40BD-B09D-8D9E2ACEC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715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1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Base Case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E928F5B-5A72-497F-885B-3C108866F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9715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82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AB383E2D-B93C-4CC9-8E08-795B544BE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2928720"/>
            <a:ext cx="2809876" cy="185283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BC4CD3F-7C3A-4761-8C1B-D84FDACC7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47750"/>
            <a:ext cx="2733675" cy="1776413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3479342-1188-4D95-8F9C-23F0C42FD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72005"/>
            <a:ext cx="2713038" cy="176371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727E77E-6363-4C7C-9A69-A2732F3A4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017837"/>
            <a:ext cx="2716213" cy="1763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772400" y="107200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D7A694-73D9-47AD-8EEC-CF764A187246}"/>
              </a:ext>
            </a:extLst>
          </p:cNvPr>
          <p:cNvSpPr/>
          <p:nvPr/>
        </p:nvSpPr>
        <p:spPr>
          <a:xfrm>
            <a:off x="1609725" y="4000500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34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772400" y="107200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C2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18F2DD9-8039-4CD0-B81C-16E137824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20" y="2952749"/>
            <a:ext cx="2729980" cy="181998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2ACB989-6C36-45A0-99D8-B68108CB7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81" y="2985395"/>
            <a:ext cx="2700000" cy="18000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A2BF75A-C19C-4355-8D67-7A94C1C1D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00" y="1036156"/>
            <a:ext cx="2700000" cy="180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28F7B93-8E96-447A-A772-B5D640C18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81" y="1036156"/>
            <a:ext cx="2700000" cy="180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DC824AB-28F3-429A-A9C6-C800F7970B4E}"/>
              </a:ext>
            </a:extLst>
          </p:cNvPr>
          <p:cNvSpPr/>
          <p:nvPr/>
        </p:nvSpPr>
        <p:spPr>
          <a:xfrm>
            <a:off x="1752600" y="3916844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180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772400" y="107200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C3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129DAAC-8DDD-4164-AAA0-008223957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00" y="3057750"/>
            <a:ext cx="2700000" cy="1800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69E1579-3827-41CB-8D03-29FC93AA6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0" y="3057750"/>
            <a:ext cx="2700000" cy="180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5C8761F-DF89-4ED2-908A-519C17560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00" y="1092988"/>
            <a:ext cx="2700000" cy="1800000"/>
          </a:xfrm>
          <a:prstGeom prst="rect">
            <a:avLst/>
          </a:prstGeom>
        </p:spPr>
      </p:pic>
      <p:pic>
        <p:nvPicPr>
          <p:cNvPr id="13" name="Picture 1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F9502C4-C3CD-4520-9027-917FC771F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00" y="1083761"/>
            <a:ext cx="2700000" cy="180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CADA23-9257-45F5-861A-95888831D737}"/>
              </a:ext>
            </a:extLst>
          </p:cNvPr>
          <p:cNvSpPr/>
          <p:nvPr/>
        </p:nvSpPr>
        <p:spPr>
          <a:xfrm>
            <a:off x="2015836" y="4026834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57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772400" y="107200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C4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2B6643A-0954-4797-A9CC-D3A3948F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969" y="3057750"/>
            <a:ext cx="2700000" cy="1800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9A290D0-A192-41BC-B48F-50BD7E7DF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57750"/>
            <a:ext cx="2700000" cy="1800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C5F39A2-D1DE-43A9-8C72-DC1F19C09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1092988"/>
            <a:ext cx="2700000" cy="180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7F10CD56-981C-4F34-8EA0-A11359180F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92988"/>
            <a:ext cx="2700000" cy="180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4E8CEB-4F63-4C04-985B-38D774F0CA3C}"/>
              </a:ext>
            </a:extLst>
          </p:cNvPr>
          <p:cNvSpPr/>
          <p:nvPr/>
        </p:nvSpPr>
        <p:spPr>
          <a:xfrm>
            <a:off x="1905000" y="4050512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29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772400" y="107200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C5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56314C2-8798-447A-B6E5-3415EC798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3057750"/>
            <a:ext cx="2700000" cy="1800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3A7BC2C-9DCD-4188-84EE-51C5DB59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01257"/>
            <a:ext cx="2700000" cy="180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C0B920C-354E-479A-8B6D-C3E40EAA2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74" y="1092988"/>
            <a:ext cx="2700000" cy="1800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B924DCB-BFE8-4FAA-BFCB-24AEC8931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88104"/>
            <a:ext cx="2700000" cy="180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A43084-3A2E-41A7-82D4-C62B6A4FD484}"/>
              </a:ext>
            </a:extLst>
          </p:cNvPr>
          <p:cNvSpPr/>
          <p:nvPr/>
        </p:nvSpPr>
        <p:spPr>
          <a:xfrm>
            <a:off x="1828800" y="4022491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746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772400" y="107200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C6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0A508B4-C4F8-43A0-8F50-440B59D91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28" y="3101257"/>
            <a:ext cx="2700000" cy="1800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56F61E1-D3CE-4311-88E3-4824632B7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90454"/>
            <a:ext cx="2700000" cy="18000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C86A804-CCBA-461F-9214-6648B8180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1088104"/>
            <a:ext cx="2700000" cy="180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DF1DF547-95C3-42D3-8726-ABC5AD254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90011"/>
            <a:ext cx="2700000" cy="180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8438FF-8B36-40E0-A63C-77667B5EE66E}"/>
              </a:ext>
            </a:extLst>
          </p:cNvPr>
          <p:cNvSpPr/>
          <p:nvPr/>
        </p:nvSpPr>
        <p:spPr>
          <a:xfrm>
            <a:off x="1676400" y="4053489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29091E-E337-4DAC-8D94-978CEF979F92}"/>
              </a:ext>
            </a:extLst>
          </p:cNvPr>
          <p:cNvSpPr/>
          <p:nvPr/>
        </p:nvSpPr>
        <p:spPr>
          <a:xfrm>
            <a:off x="5655300" y="1450202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3783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772400" y="107200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C7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E2D2899-78E5-42B3-B84D-A1710B1A0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3090454"/>
            <a:ext cx="2700000" cy="1800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175E899-500E-4517-AB48-929707E4C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3090454"/>
            <a:ext cx="2700000" cy="180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FFB8DA5B-CA0A-4D4B-B9E6-66803B5A1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1116750"/>
            <a:ext cx="2700000" cy="1800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F2A2907D-F6BF-4105-9E0F-428726BBC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1112690"/>
            <a:ext cx="2700000" cy="180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D147EE-AC57-4379-893D-6521DA16E3D7}"/>
              </a:ext>
            </a:extLst>
          </p:cNvPr>
          <p:cNvSpPr/>
          <p:nvPr/>
        </p:nvSpPr>
        <p:spPr>
          <a:xfrm>
            <a:off x="1676400" y="4030810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6EDF4C-16D0-4A97-850C-07F5FC947334}"/>
              </a:ext>
            </a:extLst>
          </p:cNvPr>
          <p:cNvSpPr/>
          <p:nvPr/>
        </p:nvSpPr>
        <p:spPr>
          <a:xfrm>
            <a:off x="5443372" y="1448305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199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772400" y="107200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C8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1D04662-7D18-4D44-B1D0-B62987D85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3090454"/>
            <a:ext cx="2700000" cy="1800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1F5D479-9D31-4E2C-8293-E82E4AAEE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3090454"/>
            <a:ext cx="2700000" cy="1800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5674B41-1405-4F6F-A4B5-7C4309255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1112690"/>
            <a:ext cx="2700000" cy="180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08C025F7-89F1-44AD-8E3B-FE6809573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1112690"/>
            <a:ext cx="2700000" cy="180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031D0B2-9597-4600-9632-835B76486FE6}"/>
              </a:ext>
            </a:extLst>
          </p:cNvPr>
          <p:cNvSpPr/>
          <p:nvPr/>
        </p:nvSpPr>
        <p:spPr>
          <a:xfrm>
            <a:off x="1752600" y="4030810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69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4779-4E72-4D01-BB8E-C3EBEA6F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Point in OPF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7D323-1C86-413E-997A-E045A0CA3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20371" r="9999" b="25484"/>
          <a:stretch/>
        </p:blipFill>
        <p:spPr>
          <a:xfrm>
            <a:off x="457199" y="895350"/>
            <a:ext cx="7872031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56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772400" y="1072005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C9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DA9DAF4-9137-4E0D-AD61-13691B9D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3090454"/>
            <a:ext cx="2700000" cy="1800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2D63CD2-896F-429F-BA36-C31C82B48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3090454"/>
            <a:ext cx="2700000" cy="180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7FCBB2F-0D95-4947-B57B-23E94D124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1123950"/>
            <a:ext cx="2700000" cy="1800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8E00028-5B9F-4CB4-B356-69CFE658A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1123950"/>
            <a:ext cx="2700000" cy="180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46EACE-0F48-4204-B71D-6B8F8C28EAEB}"/>
              </a:ext>
            </a:extLst>
          </p:cNvPr>
          <p:cNvSpPr/>
          <p:nvPr/>
        </p:nvSpPr>
        <p:spPr>
          <a:xfrm>
            <a:off x="1752600" y="4019550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160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696200" y="10720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C10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35F05D7-5DFE-48C0-B775-4C80B1F9D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3070964"/>
            <a:ext cx="2700000" cy="1800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6123971-08D5-498A-B923-68B47A912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3070964"/>
            <a:ext cx="2700000" cy="1800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FECE268-CCCF-4037-8405-4D91C1A8D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1116750"/>
            <a:ext cx="2700000" cy="180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E0767F3-F9E1-4E6E-B8D9-F91276961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1116750"/>
            <a:ext cx="2700000" cy="180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368C98-DFAE-46AD-B58B-900521BF6AB7}"/>
              </a:ext>
            </a:extLst>
          </p:cNvPr>
          <p:cNvSpPr/>
          <p:nvPr/>
        </p:nvSpPr>
        <p:spPr>
          <a:xfrm>
            <a:off x="1828800" y="4022491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167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696200" y="10720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C11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202F411-4117-47D4-BC57-A41A63CE4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3066750"/>
            <a:ext cx="2700000" cy="1800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D900E99-C812-4A84-A7BB-16DF23435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3066750"/>
            <a:ext cx="2700000" cy="180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19C9F47-2676-4439-A21E-9E3EE53B1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1116750"/>
            <a:ext cx="2700000" cy="1800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13996A7B-D0DC-4EA8-81AD-6DE6217D3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1116750"/>
            <a:ext cx="2700000" cy="180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7BF030E-5089-4090-A5EF-11001CF322CB}"/>
              </a:ext>
            </a:extLst>
          </p:cNvPr>
          <p:cNvSpPr/>
          <p:nvPr/>
        </p:nvSpPr>
        <p:spPr>
          <a:xfrm>
            <a:off x="1828800" y="4022491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96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696200" y="10720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C12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6C788AA-7085-4958-BA46-65CA4664C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3066750"/>
            <a:ext cx="2700000" cy="1800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B85AC13-E611-49A2-BB38-0D306FFB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3066750"/>
            <a:ext cx="2700000" cy="18000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4968940A-6695-4D1A-B22D-615ACC051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1116750"/>
            <a:ext cx="2700000" cy="18000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3B318CF-45C5-422E-970A-6E26CDCDD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1116750"/>
            <a:ext cx="2700000" cy="180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E78EEB6-AAA4-499F-821C-86C2AFF4755F}"/>
              </a:ext>
            </a:extLst>
          </p:cNvPr>
          <p:cNvSpPr/>
          <p:nvPr/>
        </p:nvSpPr>
        <p:spPr>
          <a:xfrm>
            <a:off x="1828800" y="4022491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950F1D-9F6B-4018-941E-2FB18AE9FB5F}"/>
              </a:ext>
            </a:extLst>
          </p:cNvPr>
          <p:cNvSpPr/>
          <p:nvPr/>
        </p:nvSpPr>
        <p:spPr>
          <a:xfrm>
            <a:off x="4572000" y="1204670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94030F-0464-4CAE-9E5A-69852268D03B}"/>
              </a:ext>
            </a:extLst>
          </p:cNvPr>
          <p:cNvSpPr/>
          <p:nvPr/>
        </p:nvSpPr>
        <p:spPr>
          <a:xfrm>
            <a:off x="4572000" y="3151892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9919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dirty="0"/>
              <a:t>Results: Contingencies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1A471-DBE8-4D97-86B7-6FDD4352C8C8}"/>
              </a:ext>
            </a:extLst>
          </p:cNvPr>
          <p:cNvSpPr txBox="1"/>
          <p:nvPr/>
        </p:nvSpPr>
        <p:spPr>
          <a:xfrm>
            <a:off x="7696200" y="1072005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>
                <a:solidFill>
                  <a:srgbClr val="E59401"/>
                </a:solidFill>
              </a:rPr>
              <a:t>C13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A139532-F34D-4F93-AAFC-668F3048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3066750"/>
            <a:ext cx="2700000" cy="1800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150D0A0-2FC3-458B-8241-B1E11E72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83" y="3066750"/>
            <a:ext cx="2700000" cy="18000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9ACFF9E-D8BA-408B-B669-EEA7472C0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72" y="1116750"/>
            <a:ext cx="2700000" cy="1800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612E735-7D66-4846-A817-47B7C5B66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86" y="1116750"/>
            <a:ext cx="2700000" cy="180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532B1C-CDD6-4C49-9572-D37761F469DD}"/>
              </a:ext>
            </a:extLst>
          </p:cNvPr>
          <p:cNvSpPr/>
          <p:nvPr/>
        </p:nvSpPr>
        <p:spPr>
          <a:xfrm>
            <a:off x="1828800" y="4022491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E121E4-ACA8-4D35-A02B-8FC4F06FF684}"/>
              </a:ext>
            </a:extLst>
          </p:cNvPr>
          <p:cNvSpPr/>
          <p:nvPr/>
        </p:nvSpPr>
        <p:spPr>
          <a:xfrm>
            <a:off x="4572000" y="1204670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3D0DFB-B8D6-4AB8-B1F1-332C706CDD40}"/>
              </a:ext>
            </a:extLst>
          </p:cNvPr>
          <p:cNvSpPr/>
          <p:nvPr/>
        </p:nvSpPr>
        <p:spPr>
          <a:xfrm>
            <a:off x="4648200" y="3151892"/>
            <a:ext cx="762000" cy="3810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3688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Final Solution</a:t>
            </a:r>
          </a:p>
        </p:txBody>
      </p:sp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D63D255C-B63C-43A0-B86C-7BB93038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11276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40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Final Solution</a:t>
            </a:r>
          </a:p>
        </p:txBody>
      </p:sp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213E1E84-203F-4CA9-8B5F-65EA761F1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715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48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Final Solution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5B9FD2DF-BC1B-4E58-B6A6-5C2822ED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715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54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Final Solution</a:t>
            </a:r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4D6C6FFB-2196-4DBB-9A23-A4C1B09B6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477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0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Final Solution</a:t>
            </a: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94A6E2B5-64E6-45A4-9069-8D50A57B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8160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0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1998-F243-4873-985D-347889AB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Security Constrained Optimal Power Flow (SCOPF)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9868A-B94A-4163-919A-9EE156F29C46}"/>
              </a:ext>
            </a:extLst>
          </p:cNvPr>
          <p:cNvSpPr txBox="1"/>
          <p:nvPr/>
        </p:nvSpPr>
        <p:spPr>
          <a:xfrm>
            <a:off x="685800" y="971550"/>
            <a:ext cx="78486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rgbClr val="E59401"/>
                </a:solidFill>
                <a:latin typeface="+mj-lt"/>
              </a:rPr>
              <a:t>According to “Power System Security Guidelines and System Strength Requirements Methodology ” from AEMO: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</a:rPr>
              <a:t>Power Networks are regulated to be </a:t>
            </a:r>
            <a:r>
              <a:rPr lang="en-AU" sz="2400" b="1" dirty="0">
                <a:solidFill>
                  <a:srgbClr val="E59401"/>
                </a:solidFill>
                <a:latin typeface="+mj-lt"/>
              </a:rPr>
              <a:t>“N-1 Secure”</a:t>
            </a:r>
          </a:p>
          <a:p>
            <a:pPr marL="714375" indent="-357188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Intention, the network can withstand the spontaneous failure of any single component during daily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+mj-lt"/>
              </a:rPr>
              <a:t>Details in practice</a:t>
            </a:r>
          </a:p>
          <a:p>
            <a:pPr marL="714375" indent="-357188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Focus on a specific subset of component failures</a:t>
            </a:r>
          </a:p>
          <a:p>
            <a:pPr marL="714375" indent="-357188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Many constraints can be exceeded for a short amount of time</a:t>
            </a:r>
          </a:p>
          <a:p>
            <a:pPr marL="714375" indent="-357188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What is the time scale? (1s, vs 1 min, 5min) </a:t>
            </a:r>
          </a:p>
          <a:p>
            <a:pPr marL="714375" indent="-357188">
              <a:buFont typeface="Arial" panose="020B0604020202020204" pitchFamily="34" charset="0"/>
              <a:buChar char="•"/>
            </a:pPr>
            <a:r>
              <a:rPr lang="en-AU" dirty="0">
                <a:latin typeface="+mj-lt"/>
              </a:rPr>
              <a:t>Available recourse actions?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C32DF59-1369-4580-BF4F-323C3CA5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336095"/>
            <a:ext cx="28575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43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Final Solution</a:t>
            </a:r>
          </a:p>
        </p:txBody>
      </p:sp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5039E0CB-D753-45DA-AFC8-F5EADA297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715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06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Final Solution</a:t>
            </a: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533E72E1-BBAD-4F79-9D97-1EC67D116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88160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9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56C9-C19A-4ED1-89EA-DE08196E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Results: Cost and Losses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C714E-8534-4544-933A-F6964B1B0536}"/>
              </a:ext>
            </a:extLst>
          </p:cNvPr>
          <p:cNvSpPr txBox="1"/>
          <p:nvPr/>
        </p:nvSpPr>
        <p:spPr>
          <a:xfrm>
            <a:off x="685800" y="1428750"/>
            <a:ext cx="69534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400" dirty="0"/>
              <a:t>Base Case Cost: 65008.85599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400" dirty="0"/>
              <a:t>Base Case losses: 38.34147224609092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400" dirty="0"/>
              <a:t>Final Case Cost: 65096.57699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2400" dirty="0"/>
              <a:t>Final Case losses: 43.4649814388526</a:t>
            </a:r>
            <a:endParaRPr lang="en-AU" dirty="0"/>
          </a:p>
          <a:p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5898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69D703-4925-4D12-93A7-7C10632448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sz="4400" b="0" i="0" u="none" strike="noStrike" baseline="0" dirty="0">
                <a:solidFill>
                  <a:srgbClr val="FFFFFF"/>
                </a:solidFill>
                <a:latin typeface="ArialMT"/>
              </a:rPr>
              <a:t>Thank you for your attention!</a:t>
            </a:r>
          </a:p>
          <a:p>
            <a:endParaRPr lang="en-AU" dirty="0">
              <a:solidFill>
                <a:srgbClr val="FFFFFF"/>
              </a:solidFill>
              <a:latin typeface="ArialMT"/>
            </a:endParaRPr>
          </a:p>
          <a:p>
            <a:endParaRPr lang="en-AU" sz="4400" b="0" i="0" u="none" strike="noStrike" baseline="0" dirty="0">
              <a:solidFill>
                <a:srgbClr val="FFFFFF"/>
              </a:solidFill>
              <a:latin typeface="ArialMT"/>
            </a:endParaRPr>
          </a:p>
          <a:p>
            <a:endParaRPr lang="en-AU" sz="4400" b="0" i="0" u="none" strike="noStrike" baseline="0" dirty="0">
              <a:solidFill>
                <a:srgbClr val="FFFFFF"/>
              </a:solidFill>
              <a:latin typeface="ArialM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6E0D1BD-FEB9-4A06-B657-D4F715AB8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921324"/>
            <a:ext cx="3600399" cy="144016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Thank You</a:t>
            </a:r>
            <a:br>
              <a:rPr lang="en-AU" sz="2800" dirty="0">
                <a:solidFill>
                  <a:schemeClr val="accent1"/>
                </a:solidFill>
              </a:rPr>
            </a:br>
            <a:endParaRPr lang="en-AU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A8839-7570-4F7B-BDC3-D3578F1876B2}"/>
              </a:ext>
            </a:extLst>
          </p:cNvPr>
          <p:cNvSpPr txBox="1"/>
          <p:nvPr/>
        </p:nvSpPr>
        <p:spPr>
          <a:xfrm>
            <a:off x="720082" y="3036317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Dr. Ghulam Mohy Ud Din</a:t>
            </a:r>
          </a:p>
          <a:p>
            <a:r>
              <a:rPr lang="en-AU" sz="2400" dirty="0">
                <a:solidFill>
                  <a:schemeClr val="accent1"/>
                </a:solidFill>
              </a:rPr>
              <a:t>Ghulam Mohy Ud Din</a:t>
            </a:r>
            <a:br>
              <a:rPr lang="en-AU" sz="2400" dirty="0">
                <a:solidFill>
                  <a:schemeClr val="accent1"/>
                </a:solidFill>
              </a:rPr>
            </a:br>
            <a:r>
              <a:rPr lang="en-AU" sz="2400" dirty="0">
                <a:solidFill>
                  <a:schemeClr val="accent1"/>
                </a:solidFill>
              </a:rPr>
              <a:t>E:moh050@csiro.au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78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737F-16C0-47FB-8285-280644E7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Core Challenge of Security Constraints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C4DD3-D101-48B4-8277-0A9F7F67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29150"/>
            <a:ext cx="6858000" cy="3535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8E5C1-218E-42DE-8AAE-105AC81A9300}"/>
              </a:ext>
            </a:extLst>
          </p:cNvPr>
          <p:cNvSpPr txBox="1"/>
          <p:nvPr/>
        </p:nvSpPr>
        <p:spPr>
          <a:xfrm>
            <a:off x="277678" y="4629150"/>
            <a:ext cx="811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rgbClr val="E59401"/>
                </a:solidFill>
                <a:sym typeface="Wingdings" panose="05000000000000000000" pitchFamily="2" charset="2"/>
              </a:rPr>
              <a:t>  How to solve the base case OPF problem subject to the contingency cases?</a:t>
            </a:r>
            <a:endParaRPr lang="en-AU" sz="1600" dirty="0">
              <a:solidFill>
                <a:srgbClr val="E594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70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737F-16C0-47FB-8285-280644E7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Stochastic Programming (SP)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8890C-B96A-43DD-A25B-9B212052B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18889" r="47957" b="11482"/>
          <a:stretch/>
        </p:blipFill>
        <p:spPr>
          <a:xfrm>
            <a:off x="251520" y="881608"/>
            <a:ext cx="3939480" cy="3744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85875-0787-428D-A09A-69B5FF532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37" t="18889" r="18547" b="53372"/>
          <a:stretch/>
        </p:blipFill>
        <p:spPr>
          <a:xfrm>
            <a:off x="4343400" y="1390650"/>
            <a:ext cx="421087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0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737F-16C0-47FB-8285-280644E7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Two Stage – Two Period SP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F6F2E-0FCD-4B0F-ACCB-CFEE109D8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2" t="30741" r="17575" b="4075"/>
          <a:stretch/>
        </p:blipFill>
        <p:spPr>
          <a:xfrm>
            <a:off x="1285010" y="971551"/>
            <a:ext cx="6674427" cy="358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1BCC00-F4B6-45D8-A410-32C2EF02225D}"/>
              </a:ext>
            </a:extLst>
          </p:cNvPr>
          <p:cNvSpPr txBox="1"/>
          <p:nvPr/>
        </p:nvSpPr>
        <p:spPr>
          <a:xfrm>
            <a:off x="3733800" y="261568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E59401"/>
                </a:solidFill>
              </a:rPr>
              <a:t>Multi period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C52AC-7811-4343-A02F-053CCDDFC497}"/>
              </a:ext>
            </a:extLst>
          </p:cNvPr>
          <p:cNvSpPr txBox="1"/>
          <p:nvPr/>
        </p:nvSpPr>
        <p:spPr>
          <a:xfrm>
            <a:off x="3733800" y="215886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E59401"/>
                </a:solidFill>
              </a:rPr>
              <a:t>Single period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2C04A-4236-4FBC-B820-E10FE0F660DA}"/>
              </a:ext>
            </a:extLst>
          </p:cNvPr>
          <p:cNvSpPr txBox="1"/>
          <p:nvPr/>
        </p:nvSpPr>
        <p:spPr>
          <a:xfrm>
            <a:off x="76200" y="25717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Second stage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AC462A-DC6B-402C-AC80-F28E88B5A9DE}"/>
              </a:ext>
            </a:extLst>
          </p:cNvPr>
          <p:cNvSpPr txBox="1"/>
          <p:nvPr/>
        </p:nvSpPr>
        <p:spPr>
          <a:xfrm>
            <a:off x="228600" y="21145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stage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87E50B-568C-4C1C-A9BA-80E33A2BE808}"/>
              </a:ext>
            </a:extLst>
          </p:cNvPr>
          <p:cNvCxnSpPr>
            <a:cxnSpLocks/>
          </p:cNvCxnSpPr>
          <p:nvPr/>
        </p:nvCxnSpPr>
        <p:spPr>
          <a:xfrm>
            <a:off x="1295400" y="234315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6DA043-10A3-4A03-B25B-EDADB706940E}"/>
              </a:ext>
            </a:extLst>
          </p:cNvPr>
          <p:cNvCxnSpPr/>
          <p:nvPr/>
        </p:nvCxnSpPr>
        <p:spPr>
          <a:xfrm>
            <a:off x="1447800" y="280035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811AC5-A040-44CB-9EE2-DED776677E8B}"/>
              </a:ext>
            </a:extLst>
          </p:cNvPr>
          <p:cNvCxnSpPr>
            <a:endCxn id="10" idx="1"/>
          </p:cNvCxnSpPr>
          <p:nvPr/>
        </p:nvCxnSpPr>
        <p:spPr>
          <a:xfrm>
            <a:off x="2743200" y="2343150"/>
            <a:ext cx="990600" cy="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7ED0F-3C44-4220-ADB9-FE6CE663EDE4}"/>
              </a:ext>
            </a:extLst>
          </p:cNvPr>
          <p:cNvCxnSpPr>
            <a:endCxn id="9" idx="1"/>
          </p:cNvCxnSpPr>
          <p:nvPr/>
        </p:nvCxnSpPr>
        <p:spPr>
          <a:xfrm>
            <a:off x="3418610" y="2800350"/>
            <a:ext cx="315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82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737F-16C0-47FB-8285-280644E7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Two Stage – Two Period SP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A0F3E-0FE5-4981-B875-4D8657C8A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39897" r="20833" b="26029"/>
          <a:stretch/>
        </p:blipFill>
        <p:spPr>
          <a:xfrm>
            <a:off x="1065143" y="1581150"/>
            <a:ext cx="701371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74853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01FDE3BF-E6E9-4C18-8038-CF25D637063D}"/>
    </a:ext>
  </a:extLst>
</a:theme>
</file>

<file path=ppt/theme/theme2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35FAB0E3-1331-443A-83E9-991F7D144633}"/>
    </a:ext>
  </a:extLst>
</a:theme>
</file>

<file path=ppt/theme/theme3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F90F4FBF-B8F2-42AC-896F-B6E91557FB3C}"/>
    </a:ext>
  </a:extLst>
</a:theme>
</file>

<file path=ppt/theme/theme4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19A47D4A-8090-4A46-87F2-5022CDA1E660}"/>
    </a:ext>
  </a:extLst>
</a:theme>
</file>

<file path=ppt/theme/theme5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E8CA7811-B370-44D8-89FD-BA62BAC3FAAB}"/>
    </a:ext>
  </a:extLst>
</a:theme>
</file>

<file path=ppt/theme/theme6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6643A4BC-FF22-4B2D-81F1-CA9B6945655F}"/>
    </a:ext>
  </a:extLst>
</a:theme>
</file>

<file path=ppt/theme/theme7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99C12F95-3DD0-4580-BC71-65D45947C718}" vid="{69698FF6-62CC-4E9B-8DDA-DC6D707573D0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39B9DE810C564BB10D5A05C9E40477" ma:contentTypeVersion="10" ma:contentTypeDescription="Create a new document." ma:contentTypeScope="" ma:versionID="61c771f7ac8f62116ec5722176aad418">
  <xsd:schema xmlns:xsd="http://www.w3.org/2001/XMLSchema" xmlns:xs="http://www.w3.org/2001/XMLSchema" xmlns:p="http://schemas.microsoft.com/office/2006/metadata/properties" xmlns:ns2="cbf74718-704d-415e-8c81-199debd1d983" xmlns:ns3="16086451-6d37-4935-be9a-a54fea279158" targetNamespace="http://schemas.microsoft.com/office/2006/metadata/properties" ma:root="true" ma:fieldsID="112f3215504c2b02970b0727dc65cd50" ns2:_="" ns3:_="">
    <xsd:import namespace="cbf74718-704d-415e-8c81-199debd1d983"/>
    <xsd:import namespace="16086451-6d37-4935-be9a-a54fea2791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f74718-704d-415e-8c81-199debd1d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086451-6d37-4935-be9a-a54fea2791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84AD3D-2210-4C12-95F8-F66EB41CAB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09F12F-44E0-4A24-8F65-A4FC423A5B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f74718-704d-415e-8c81-199debd1d983"/>
    <ds:schemaRef ds:uri="16086451-6d37-4935-be9a-a54fea2791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54DD70-4AE7-48B2-A782-557E64C52D29}">
  <ds:schemaRefs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16086451-6d37-4935-be9a-a54fea279158"/>
    <ds:schemaRef ds:uri="http://purl.org/dc/terms/"/>
    <ds:schemaRef ds:uri="cbf74718-704d-415e-8c81-199debd1d983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16.9 Widescreen</Template>
  <TotalTime>18136</TotalTime>
  <Words>978</Words>
  <Application>Microsoft Office PowerPoint</Application>
  <PresentationFormat>On-screen Show (16:9)</PresentationFormat>
  <Paragraphs>179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Arial</vt:lpstr>
      <vt:lpstr>ArialMT</vt:lpstr>
      <vt:lpstr>Calibri</vt:lpstr>
      <vt:lpstr>Cambria Math</vt:lpstr>
      <vt:lpstr>Footlight MT Light</vt:lpstr>
      <vt:lpstr>NexusSerif</vt:lpstr>
      <vt:lpstr>Times New Roman</vt:lpstr>
      <vt:lpstr>Wingdings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Security Constrained Optimal Power Flow PowerModelsACDCsecurityconstrained.jl</vt:lpstr>
      <vt:lpstr>Outline</vt:lpstr>
      <vt:lpstr>Optimal Power Flow (OPF)</vt:lpstr>
      <vt:lpstr>Key Point in OPF</vt:lpstr>
      <vt:lpstr>Security Constrained Optimal Power Flow (SCOPF)</vt:lpstr>
      <vt:lpstr>The Core Challenge of Security Constraints</vt:lpstr>
      <vt:lpstr>Stochastic Programming (SP)</vt:lpstr>
      <vt:lpstr>Two Stage – Two Period SP</vt:lpstr>
      <vt:lpstr>Two Stage – Two Period SP</vt:lpstr>
      <vt:lpstr>Two-Stage SCOPF</vt:lpstr>
      <vt:lpstr>Contingency Filters</vt:lpstr>
      <vt:lpstr>Corrective and Preventive SCOPF (PSCOPF)</vt:lpstr>
      <vt:lpstr>ACDC SCOPF Algorithm</vt:lpstr>
      <vt:lpstr>First-Stage Formulation (AC-DC OPF)</vt:lpstr>
      <vt:lpstr>First-Stage Formulation (OPF)</vt:lpstr>
      <vt:lpstr>First-Stage Formulation (OPF)</vt:lpstr>
      <vt:lpstr>First-Stage Formulation (OPF)</vt:lpstr>
      <vt:lpstr>Second-Stage Formulation</vt:lpstr>
      <vt:lpstr>Second Stage Generator Active Power Response</vt:lpstr>
      <vt:lpstr>Second Stage Generator Reactive Power Response</vt:lpstr>
      <vt:lpstr>SCOPF – Soft Formulation – First-Stage</vt:lpstr>
      <vt:lpstr>SCOPF – Soft Formulation – Second-Stage</vt:lpstr>
      <vt:lpstr>SCOPF – Robust Formulation</vt:lpstr>
      <vt:lpstr>Benchmark Test Case</vt:lpstr>
      <vt:lpstr>Results: Base Case</vt:lpstr>
      <vt:lpstr>Results: Base Case</vt:lpstr>
      <vt:lpstr>Results: Base Case</vt:lpstr>
      <vt:lpstr>Results: Base Case</vt:lpstr>
      <vt:lpstr>Results: Base Case</vt:lpstr>
      <vt:lpstr>Results: Base Case</vt:lpstr>
      <vt:lpstr>Results: Base Case</vt:lpstr>
      <vt:lpstr>Results: Contingencies</vt:lpstr>
      <vt:lpstr>Results: Contingencies</vt:lpstr>
      <vt:lpstr>Results: Contingencies</vt:lpstr>
      <vt:lpstr>Results: Contingencies</vt:lpstr>
      <vt:lpstr>Results: Contingencies</vt:lpstr>
      <vt:lpstr>Results: Contingencies</vt:lpstr>
      <vt:lpstr>Results: Contingencies</vt:lpstr>
      <vt:lpstr>Results: Contingencies</vt:lpstr>
      <vt:lpstr>Results: Contingencies</vt:lpstr>
      <vt:lpstr>Results: Contingencies</vt:lpstr>
      <vt:lpstr>Results: Contingencies</vt:lpstr>
      <vt:lpstr>Results: Contingencies</vt:lpstr>
      <vt:lpstr>Results: Contingencies</vt:lpstr>
      <vt:lpstr>Results: Final Solution</vt:lpstr>
      <vt:lpstr>Results: Final Solution</vt:lpstr>
      <vt:lpstr>Results: Final Solution</vt:lpstr>
      <vt:lpstr>Results: Final Solution</vt:lpstr>
      <vt:lpstr>Results: Final Solution</vt:lpstr>
      <vt:lpstr>Results: Final Solution</vt:lpstr>
      <vt:lpstr>Results: Final Solution</vt:lpstr>
      <vt:lpstr>Results: Cost and Losses</vt:lpstr>
      <vt:lpstr>Thank You 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CSIRO presentation template</dc:title>
  <dc:creator>Ghulam.Mohyuddin@csiro.au</dc:creator>
  <cp:lastModifiedBy>Mohy Ud Din, Ghulam (Energy, Newcastle)</cp:lastModifiedBy>
  <cp:revision>2</cp:revision>
  <cp:lastPrinted>2019-07-25T05:14:36Z</cp:lastPrinted>
  <dcterms:created xsi:type="dcterms:W3CDTF">2022-04-05T06:35:36Z</dcterms:created>
  <dcterms:modified xsi:type="dcterms:W3CDTF">2022-07-04T14:51:44Z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0x010100B939B9DE810C564BB10D5A05C9E40477</vt:lpwstr>
  </property>
</Properties>
</file>